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040e47103e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040e47103e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040e47103e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040e47103e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040e47103e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040e47103e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040e47103e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040e47103e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040e47103e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040e47103e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040e47103e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040e47103e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040e47103e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040e47103e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040e47103e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040e47103e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040e47103e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040e47103e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040e47103e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040e47103e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mailto:Libby.Watts@CCD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Meeting Students Where They Are Post-Pandemic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Libby Watts - CCD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ColoMATYC April 7, 2023</a:t>
            </a:r>
            <a:endParaRPr/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2675" y="3463231"/>
            <a:ext cx="3364450" cy="6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What’s worked for you?</a:t>
            </a:r>
            <a:endParaRPr/>
          </a:p>
        </p:txBody>
      </p:sp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Take 2 minutes to discuss with your neighbors and then we’ll share out.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for attending my talk. I hope you got something out of it.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My contact info is: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Libby Watts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Libby.Watts@CCD.edu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Community College of Denver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of Presentation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the end of this presentation I would like for you to leave with…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ideas of how to adjust your teaching to meet students where they are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sense that you’re not alone, we’re all feeling this shit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Topics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What’s changed since 2019 in your students?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have you changed since 2019?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Things that didn’t Work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Things that Worked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What’s changed since 2019 with your students?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Take 2 minutes to discuss with your neighbors and then we’ll share out.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My Students are…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Less prepared as students - coming to class without paper or a writing utensil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Less prepared mathematically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mental health issues - depression, anxiety, and…suicide! Yikes!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Missing class more than ever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Tech skills are better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have you changed since 2019?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Take 2 minutes to discuss with your neighbors and then we’ll share out.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you </a:t>
            </a:r>
            <a:r>
              <a:rPr lang="en"/>
              <a:t>resonate</a:t>
            </a:r>
            <a:r>
              <a:rPr lang="en"/>
              <a:t> with any of these?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I am…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flexible with due dates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Giving make-up tests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Staying for extra office hours to help students or give a make-up test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Spending more time on prerequisite material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Blaming myself when my gradebook is </a:t>
            </a:r>
            <a:r>
              <a:rPr lang="en"/>
              <a:t>abysmal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Heartbroken when half the class is missing, especially that student I was finally getting somewhere with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Sometimes a therapist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Hasn’t Worked for Me</a:t>
            </a:r>
            <a:endParaRPr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Make-up tests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Assuming students will figure it out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Being disorganized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311700" y="995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Has Worked for me</a:t>
            </a:r>
            <a:endParaRPr/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311700" y="707300"/>
            <a:ext cx="8520600" cy="428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Fidget toys!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Being vulnerable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Being flexible with due dates…with </a:t>
            </a:r>
            <a:r>
              <a:rPr lang="en"/>
              <a:t>caveats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Spending a lot of time in the first week establishing the environment of the classroom.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Being </a:t>
            </a:r>
            <a:r>
              <a:rPr lang="en"/>
              <a:t>encouraging…even for the small victories, like “Well done remembering your notes today!”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Never making it seem like we are pressed for time…even when we are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Submitting assignments in D2L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Desmos Test Mode instead of a $100+ 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Always leaving room for questions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Compassion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