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59" r:id="rId5"/>
  </p:sldMasterIdLst>
  <p:notesMasterIdLst>
    <p:notesMasterId r:id="rId22"/>
  </p:notesMasterIdLst>
  <p:sldIdLst>
    <p:sldId id="270" r:id="rId6"/>
    <p:sldId id="259" r:id="rId7"/>
    <p:sldId id="257" r:id="rId8"/>
    <p:sldId id="258" r:id="rId9"/>
    <p:sldId id="279" r:id="rId10"/>
    <p:sldId id="273" r:id="rId11"/>
    <p:sldId id="278" r:id="rId12"/>
    <p:sldId id="262" r:id="rId13"/>
    <p:sldId id="264" r:id="rId14"/>
    <p:sldId id="276" r:id="rId15"/>
    <p:sldId id="274" r:id="rId16"/>
    <p:sldId id="265" r:id="rId17"/>
    <p:sldId id="280" r:id="rId18"/>
    <p:sldId id="263" r:id="rId19"/>
    <p:sldId id="277"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A0A"/>
    <a:srgbClr val="88060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64F5B-DF46-CD35-2AA2-DBE502FBE462}" v="71" dt="2024-04-17T21:22:58.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Matthew" userId="S::matthew.watts@rrcc.edu::78dc376f-80cf-45db-9744-cf4fce25ec42" providerId="AD" clId="Web-{DBAE0145-D5B7-01D0-57D2-DAF24C11B01B}"/>
    <pc:docChg chg="modSld">
      <pc:chgData name="Watts, Matthew" userId="S::matthew.watts@rrcc.edu::78dc376f-80cf-45db-9744-cf4fce25ec42" providerId="AD" clId="Web-{DBAE0145-D5B7-01D0-57D2-DAF24C11B01B}" dt="2024-04-11T15:00:15.667" v="9" actId="1076"/>
      <pc:docMkLst>
        <pc:docMk/>
      </pc:docMkLst>
      <pc:sldChg chg="modSp">
        <pc:chgData name="Watts, Matthew" userId="S::matthew.watts@rrcc.edu::78dc376f-80cf-45db-9744-cf4fce25ec42" providerId="AD" clId="Web-{DBAE0145-D5B7-01D0-57D2-DAF24C11B01B}" dt="2024-04-11T14:59:25.447" v="0" actId="20577"/>
        <pc:sldMkLst>
          <pc:docMk/>
          <pc:sldMk cId="1135914309" sldId="270"/>
        </pc:sldMkLst>
        <pc:spChg chg="mod">
          <ac:chgData name="Watts, Matthew" userId="S::matthew.watts@rrcc.edu::78dc376f-80cf-45db-9744-cf4fce25ec42" providerId="AD" clId="Web-{DBAE0145-D5B7-01D0-57D2-DAF24C11B01B}" dt="2024-04-11T14:59:25.447" v="0" actId="20577"/>
          <ac:spMkLst>
            <pc:docMk/>
            <pc:sldMk cId="1135914309" sldId="270"/>
            <ac:spMk id="6" creationId="{6657CC64-3F02-F046-AE8B-51E9C44CA5B3}"/>
          </ac:spMkLst>
        </pc:spChg>
      </pc:sldChg>
      <pc:sldChg chg="modSp">
        <pc:chgData name="Watts, Matthew" userId="S::matthew.watts@rrcc.edu::78dc376f-80cf-45db-9744-cf4fce25ec42" providerId="AD" clId="Web-{DBAE0145-D5B7-01D0-57D2-DAF24C11B01B}" dt="2024-04-11T15:00:15.667" v="9" actId="1076"/>
        <pc:sldMkLst>
          <pc:docMk/>
          <pc:sldMk cId="515167336" sldId="276"/>
        </pc:sldMkLst>
        <pc:spChg chg="mod">
          <ac:chgData name="Watts, Matthew" userId="S::matthew.watts@rrcc.edu::78dc376f-80cf-45db-9744-cf4fce25ec42" providerId="AD" clId="Web-{DBAE0145-D5B7-01D0-57D2-DAF24C11B01B}" dt="2024-04-11T15:00:15.027" v="8" actId="20577"/>
          <ac:spMkLst>
            <pc:docMk/>
            <pc:sldMk cId="515167336" sldId="276"/>
            <ac:spMk id="3" creationId="{03F78781-541E-89AA-7FD1-8162E79119AA}"/>
          </ac:spMkLst>
        </pc:spChg>
        <pc:picChg chg="mod">
          <ac:chgData name="Watts, Matthew" userId="S::matthew.watts@rrcc.edu::78dc376f-80cf-45db-9744-cf4fce25ec42" providerId="AD" clId="Web-{DBAE0145-D5B7-01D0-57D2-DAF24C11B01B}" dt="2024-04-11T15:00:15.667" v="9" actId="1076"/>
          <ac:picMkLst>
            <pc:docMk/>
            <pc:sldMk cId="515167336" sldId="276"/>
            <ac:picMk id="747" creationId="{B583EBBC-A306-DA95-B2FF-9274CE865CF3}"/>
          </ac:picMkLst>
        </pc:picChg>
      </pc:sldChg>
    </pc:docChg>
  </pc:docChgLst>
  <pc:docChgLst>
    <pc:chgData name="Watts, Matthew" userId="S::matthew.watts@rrcc.edu::78dc376f-80cf-45db-9744-cf4fce25ec42" providerId="AD" clId="Web-{4B864F5B-DF46-CD35-2AA2-DBE502FBE462}"/>
    <pc:docChg chg="modSld">
      <pc:chgData name="Watts, Matthew" userId="S::matthew.watts@rrcc.edu::78dc376f-80cf-45db-9744-cf4fce25ec42" providerId="AD" clId="Web-{4B864F5B-DF46-CD35-2AA2-DBE502FBE462}" dt="2024-04-17T21:22:58.333" v="71" actId="20577"/>
      <pc:docMkLst>
        <pc:docMk/>
      </pc:docMkLst>
      <pc:sldChg chg="modSp">
        <pc:chgData name="Watts, Matthew" userId="S::matthew.watts@rrcc.edu::78dc376f-80cf-45db-9744-cf4fce25ec42" providerId="AD" clId="Web-{4B864F5B-DF46-CD35-2AA2-DBE502FBE462}" dt="2024-04-17T21:22:58.333" v="71" actId="20577"/>
        <pc:sldMkLst>
          <pc:docMk/>
          <pc:sldMk cId="515167336" sldId="276"/>
        </pc:sldMkLst>
        <pc:spChg chg="mod">
          <ac:chgData name="Watts, Matthew" userId="S::matthew.watts@rrcc.edu::78dc376f-80cf-45db-9744-cf4fce25ec42" providerId="AD" clId="Web-{4B864F5B-DF46-CD35-2AA2-DBE502FBE462}" dt="2024-04-17T21:22:58.333" v="71" actId="20577"/>
          <ac:spMkLst>
            <pc:docMk/>
            <pc:sldMk cId="515167336" sldId="276"/>
            <ac:spMk id="3" creationId="{03F78781-541E-89AA-7FD1-8162E79119AA}"/>
          </ac:spMkLst>
        </pc:spChg>
      </pc:sldChg>
      <pc:sldChg chg="modSp">
        <pc:chgData name="Watts, Matthew" userId="S::matthew.watts@rrcc.edu::78dc376f-80cf-45db-9744-cf4fce25ec42" providerId="AD" clId="Web-{4B864F5B-DF46-CD35-2AA2-DBE502FBE462}" dt="2024-04-17T21:22:30.989" v="51" actId="20577"/>
        <pc:sldMkLst>
          <pc:docMk/>
          <pc:sldMk cId="769159779" sldId="277"/>
        </pc:sldMkLst>
        <pc:spChg chg="mod">
          <ac:chgData name="Watts, Matthew" userId="S::matthew.watts@rrcc.edu::78dc376f-80cf-45db-9744-cf4fce25ec42" providerId="AD" clId="Web-{4B864F5B-DF46-CD35-2AA2-DBE502FBE462}" dt="2024-04-17T21:22:30.989" v="51" actId="20577"/>
          <ac:spMkLst>
            <pc:docMk/>
            <pc:sldMk cId="769159779" sldId="277"/>
            <ac:spMk id="3" creationId="{03F78781-541E-89AA-7FD1-8162E79119AA}"/>
          </ac:spMkLst>
        </pc:spChg>
      </pc:sldChg>
    </pc:docChg>
  </pc:docChgLst>
  <pc:docChgLst>
    <pc:chgData name="Watts, Matthew" userId="S::matthew.watts@rrcc.edu::78dc376f-80cf-45db-9744-cf4fce25ec42" providerId="AD" clId="Web-{703C21CD-BAB3-8727-49C8-C1573913B574}"/>
    <pc:docChg chg="addSld delSld modSld sldOrd addMainMaster modMainMaster">
      <pc:chgData name="Watts, Matthew" userId="S::matthew.watts@rrcc.edu::78dc376f-80cf-45db-9744-cf4fce25ec42" providerId="AD" clId="Web-{703C21CD-BAB3-8727-49C8-C1573913B574}" dt="2024-04-10T22:01:14.316" v="363" actId="14100"/>
      <pc:docMkLst>
        <pc:docMk/>
      </pc:docMkLst>
      <pc:sldChg chg="modSp add del">
        <pc:chgData name="Watts, Matthew" userId="S::matthew.watts@rrcc.edu::78dc376f-80cf-45db-9744-cf4fce25ec42" providerId="AD" clId="Web-{703C21CD-BAB3-8727-49C8-C1573913B574}" dt="2024-04-10T21:29:38.229" v="200" actId="20577"/>
        <pc:sldMkLst>
          <pc:docMk/>
          <pc:sldMk cId="0" sldId="257"/>
        </pc:sldMkLst>
        <pc:spChg chg="mod">
          <ac:chgData name="Watts, Matthew" userId="S::matthew.watts@rrcc.edu::78dc376f-80cf-45db-9744-cf4fce25ec42" providerId="AD" clId="Web-{703C21CD-BAB3-8727-49C8-C1573913B574}" dt="2024-04-10T21:29:38.229" v="200" actId="20577"/>
          <ac:spMkLst>
            <pc:docMk/>
            <pc:sldMk cId="0" sldId="257"/>
            <ac:spMk id="67" creationId="{00000000-0000-0000-0000-000000000000}"/>
          </ac:spMkLst>
        </pc:spChg>
      </pc:sldChg>
      <pc:sldChg chg="addSp modSp add del">
        <pc:chgData name="Watts, Matthew" userId="S::matthew.watts@rrcc.edu::78dc376f-80cf-45db-9744-cf4fce25ec42" providerId="AD" clId="Web-{703C21CD-BAB3-8727-49C8-C1573913B574}" dt="2024-04-10T21:31:01.137" v="220" actId="1076"/>
        <pc:sldMkLst>
          <pc:docMk/>
          <pc:sldMk cId="0" sldId="258"/>
        </pc:sldMkLst>
        <pc:spChg chg="add mod">
          <ac:chgData name="Watts, Matthew" userId="S::matthew.watts@rrcc.edu::78dc376f-80cf-45db-9744-cf4fce25ec42" providerId="AD" clId="Web-{703C21CD-BAB3-8727-49C8-C1573913B574}" dt="2024-04-10T21:31:01.137" v="220" actId="1076"/>
          <ac:spMkLst>
            <pc:docMk/>
            <pc:sldMk cId="0" sldId="258"/>
            <ac:spMk id="2" creationId="{506233D6-B6CD-AA3C-57F1-B7864D289CC9}"/>
          </ac:spMkLst>
        </pc:spChg>
      </pc:sldChg>
      <pc:sldChg chg="add del">
        <pc:chgData name="Watts, Matthew" userId="S::matthew.watts@rrcc.edu::78dc376f-80cf-45db-9744-cf4fce25ec42" providerId="AD" clId="Web-{703C21CD-BAB3-8727-49C8-C1573913B574}" dt="2024-04-10T21:27:14.649" v="153"/>
        <pc:sldMkLst>
          <pc:docMk/>
          <pc:sldMk cId="0" sldId="260"/>
        </pc:sldMkLst>
      </pc:sldChg>
      <pc:sldChg chg="add del">
        <pc:chgData name="Watts, Matthew" userId="S::matthew.watts@rrcc.edu::78dc376f-80cf-45db-9744-cf4fce25ec42" providerId="AD" clId="Web-{703C21CD-BAB3-8727-49C8-C1573913B574}" dt="2024-04-10T21:27:14.649" v="154"/>
        <pc:sldMkLst>
          <pc:docMk/>
          <pc:sldMk cId="0" sldId="261"/>
        </pc:sldMkLst>
      </pc:sldChg>
      <pc:sldChg chg="modSp add del">
        <pc:chgData name="Watts, Matthew" userId="S::matthew.watts@rrcc.edu::78dc376f-80cf-45db-9744-cf4fce25ec42" providerId="AD" clId="Web-{703C21CD-BAB3-8727-49C8-C1573913B574}" dt="2024-04-10T21:32:30.467" v="235"/>
        <pc:sldMkLst>
          <pc:docMk/>
          <pc:sldMk cId="0" sldId="262"/>
        </pc:sldMkLst>
        <pc:spChg chg="mod">
          <ac:chgData name="Watts, Matthew" userId="S::matthew.watts@rrcc.edu::78dc376f-80cf-45db-9744-cf4fce25ec42" providerId="AD" clId="Web-{703C21CD-BAB3-8727-49C8-C1573913B574}" dt="2024-04-10T21:31:29.294" v="226" actId="20577"/>
          <ac:spMkLst>
            <pc:docMk/>
            <pc:sldMk cId="0" sldId="262"/>
            <ac:spMk id="121" creationId="{00000000-0000-0000-0000-000000000000}"/>
          </ac:spMkLst>
        </pc:spChg>
        <pc:spChg chg="mod">
          <ac:chgData name="Watts, Matthew" userId="S::matthew.watts@rrcc.edu::78dc376f-80cf-45db-9744-cf4fce25ec42" providerId="AD" clId="Web-{703C21CD-BAB3-8727-49C8-C1573913B574}" dt="2024-04-10T21:32:08.420" v="233" actId="20577"/>
          <ac:spMkLst>
            <pc:docMk/>
            <pc:sldMk cId="0" sldId="262"/>
            <ac:spMk id="122" creationId="{00000000-0000-0000-0000-000000000000}"/>
          </ac:spMkLst>
        </pc:spChg>
        <pc:spChg chg="mod">
          <ac:chgData name="Watts, Matthew" userId="S::matthew.watts@rrcc.edu::78dc376f-80cf-45db-9744-cf4fce25ec42" providerId="AD" clId="Web-{703C21CD-BAB3-8727-49C8-C1573913B574}" dt="2024-04-10T21:32:03.263" v="231" actId="20577"/>
          <ac:spMkLst>
            <pc:docMk/>
            <pc:sldMk cId="0" sldId="262"/>
            <ac:spMk id="123" creationId="{00000000-0000-0000-0000-000000000000}"/>
          </ac:spMkLst>
        </pc:spChg>
        <pc:spChg chg="mod">
          <ac:chgData name="Watts, Matthew" userId="S::matthew.watts@rrcc.edu::78dc376f-80cf-45db-9744-cf4fce25ec42" providerId="AD" clId="Web-{703C21CD-BAB3-8727-49C8-C1573913B574}" dt="2024-04-10T21:31:32.685" v="227" actId="20577"/>
          <ac:spMkLst>
            <pc:docMk/>
            <pc:sldMk cId="0" sldId="262"/>
            <ac:spMk id="124" creationId="{00000000-0000-0000-0000-000000000000}"/>
          </ac:spMkLst>
        </pc:spChg>
        <pc:spChg chg="mod">
          <ac:chgData name="Watts, Matthew" userId="S::matthew.watts@rrcc.edu::78dc376f-80cf-45db-9744-cf4fce25ec42" providerId="AD" clId="Web-{703C21CD-BAB3-8727-49C8-C1573913B574}" dt="2024-04-10T21:31:24.419" v="224" actId="20577"/>
          <ac:spMkLst>
            <pc:docMk/>
            <pc:sldMk cId="0" sldId="262"/>
            <ac:spMk id="125" creationId="{00000000-0000-0000-0000-000000000000}"/>
          </ac:spMkLst>
        </pc:spChg>
        <pc:spChg chg="mod">
          <ac:chgData name="Watts, Matthew" userId="S::matthew.watts@rrcc.edu::78dc376f-80cf-45db-9744-cf4fce25ec42" providerId="AD" clId="Web-{703C21CD-BAB3-8727-49C8-C1573913B574}" dt="2024-04-10T21:31:36.310" v="229" actId="20577"/>
          <ac:spMkLst>
            <pc:docMk/>
            <pc:sldMk cId="0" sldId="262"/>
            <ac:spMk id="126" creationId="{00000000-0000-0000-0000-000000000000}"/>
          </ac:spMkLst>
        </pc:spChg>
        <pc:cxnChg chg="mod">
          <ac:chgData name="Watts, Matthew" userId="S::matthew.watts@rrcc.edu::78dc376f-80cf-45db-9744-cf4fce25ec42" providerId="AD" clId="Web-{703C21CD-BAB3-8727-49C8-C1573913B574}" dt="2024-04-10T21:32:30.467" v="235"/>
          <ac:cxnSpMkLst>
            <pc:docMk/>
            <pc:sldMk cId="0" sldId="262"/>
            <ac:cxnSpMk id="128" creationId="{00000000-0000-0000-0000-000000000000}"/>
          </ac:cxnSpMkLst>
        </pc:cxnChg>
      </pc:sldChg>
      <pc:sldChg chg="modSp add del ord">
        <pc:chgData name="Watts, Matthew" userId="S::matthew.watts@rrcc.edu::78dc376f-80cf-45db-9744-cf4fce25ec42" providerId="AD" clId="Web-{703C21CD-BAB3-8727-49C8-C1573913B574}" dt="2024-04-10T21:37:47.864" v="285"/>
        <pc:sldMkLst>
          <pc:docMk/>
          <pc:sldMk cId="0" sldId="263"/>
        </pc:sldMkLst>
        <pc:spChg chg="mod">
          <ac:chgData name="Watts, Matthew" userId="S::matthew.watts@rrcc.edu::78dc376f-80cf-45db-9744-cf4fce25ec42" providerId="AD" clId="Web-{703C21CD-BAB3-8727-49C8-C1573913B574}" dt="2024-04-10T21:32:44.686" v="237" actId="20577"/>
          <ac:spMkLst>
            <pc:docMk/>
            <pc:sldMk cId="0" sldId="263"/>
            <ac:spMk id="133" creationId="{00000000-0000-0000-0000-000000000000}"/>
          </ac:spMkLst>
        </pc:spChg>
      </pc:sldChg>
      <pc:sldChg chg="addSp modSp add del ord">
        <pc:chgData name="Watts, Matthew" userId="S::matthew.watts@rrcc.edu::78dc376f-80cf-45db-9744-cf4fce25ec42" providerId="AD" clId="Web-{703C21CD-BAB3-8727-49C8-C1573913B574}" dt="2024-04-10T22:01:14.316" v="363" actId="14100"/>
        <pc:sldMkLst>
          <pc:docMk/>
          <pc:sldMk cId="0" sldId="264"/>
        </pc:sldMkLst>
        <pc:spChg chg="add mod">
          <ac:chgData name="Watts, Matthew" userId="S::matthew.watts@rrcc.edu::78dc376f-80cf-45db-9744-cf4fce25ec42" providerId="AD" clId="Web-{703C21CD-BAB3-8727-49C8-C1573913B574}" dt="2024-04-10T22:01:14.316" v="363" actId="14100"/>
          <ac:spMkLst>
            <pc:docMk/>
            <pc:sldMk cId="0" sldId="264"/>
            <ac:spMk id="3" creationId="{3A67FCB2-ABD6-6611-6FC8-060FD48DECD9}"/>
          </ac:spMkLst>
        </pc:spChg>
      </pc:sldChg>
      <pc:sldChg chg="modSp add del ord">
        <pc:chgData name="Watts, Matthew" userId="S::matthew.watts@rrcc.edu::78dc376f-80cf-45db-9744-cf4fce25ec42" providerId="AD" clId="Web-{703C21CD-BAB3-8727-49C8-C1573913B574}" dt="2024-04-10T21:36:11.361" v="263"/>
        <pc:sldMkLst>
          <pc:docMk/>
          <pc:sldMk cId="0" sldId="265"/>
        </pc:sldMkLst>
        <pc:spChg chg="mod">
          <ac:chgData name="Watts, Matthew" userId="S::matthew.watts@rrcc.edu::78dc376f-80cf-45db-9744-cf4fce25ec42" providerId="AD" clId="Web-{703C21CD-BAB3-8727-49C8-C1573913B574}" dt="2024-04-10T21:34:47.751" v="242" actId="20577"/>
          <ac:spMkLst>
            <pc:docMk/>
            <pc:sldMk cId="0" sldId="265"/>
            <ac:spMk id="189" creationId="{00000000-0000-0000-0000-000000000000}"/>
          </ac:spMkLst>
        </pc:spChg>
      </pc:sldChg>
      <pc:sldChg chg="modSp">
        <pc:chgData name="Watts, Matthew" userId="S::matthew.watts@rrcc.edu::78dc376f-80cf-45db-9744-cf4fce25ec42" providerId="AD" clId="Web-{703C21CD-BAB3-8727-49C8-C1573913B574}" dt="2024-04-10T21:19:13.031" v="23" actId="20577"/>
        <pc:sldMkLst>
          <pc:docMk/>
          <pc:sldMk cId="1135914309" sldId="270"/>
        </pc:sldMkLst>
        <pc:spChg chg="mod">
          <ac:chgData name="Watts, Matthew" userId="S::matthew.watts@rrcc.edu::78dc376f-80cf-45db-9744-cf4fce25ec42" providerId="AD" clId="Web-{703C21CD-BAB3-8727-49C8-C1573913B574}" dt="2024-04-10T21:18:51.984" v="13" actId="14100"/>
          <ac:spMkLst>
            <pc:docMk/>
            <pc:sldMk cId="1135914309" sldId="270"/>
            <ac:spMk id="2" creationId="{DDCD476D-E50E-DE41-9E45-4FD512DCA8A9}"/>
          </ac:spMkLst>
        </pc:spChg>
        <pc:spChg chg="mod">
          <ac:chgData name="Watts, Matthew" userId="S::matthew.watts@rrcc.edu::78dc376f-80cf-45db-9744-cf4fce25ec42" providerId="AD" clId="Web-{703C21CD-BAB3-8727-49C8-C1573913B574}" dt="2024-04-10T21:19:13.031" v="23" actId="20577"/>
          <ac:spMkLst>
            <pc:docMk/>
            <pc:sldMk cId="1135914309" sldId="270"/>
            <ac:spMk id="6" creationId="{6657CC64-3F02-F046-AE8B-51E9C44CA5B3}"/>
          </ac:spMkLst>
        </pc:spChg>
        <pc:spChg chg="mod">
          <ac:chgData name="Watts, Matthew" userId="S::matthew.watts@rrcc.edu::78dc376f-80cf-45db-9744-cf4fce25ec42" providerId="AD" clId="Web-{703C21CD-BAB3-8727-49C8-C1573913B574}" dt="2024-04-10T21:18:48.031" v="12" actId="14100"/>
          <ac:spMkLst>
            <pc:docMk/>
            <pc:sldMk cId="1135914309" sldId="270"/>
            <ac:spMk id="7" creationId="{F7E5A154-EDBE-4C42-BD63-60341E49BDF0}"/>
          </ac:spMkLst>
        </pc:spChg>
      </pc:sldChg>
      <pc:sldChg chg="ord">
        <pc:chgData name="Watts, Matthew" userId="S::matthew.watts@rrcc.edu::78dc376f-80cf-45db-9744-cf4fce25ec42" providerId="AD" clId="Web-{703C21CD-BAB3-8727-49C8-C1573913B574}" dt="2024-04-10T21:31:13.716" v="222"/>
        <pc:sldMkLst>
          <pc:docMk/>
          <pc:sldMk cId="422698276" sldId="273"/>
        </pc:sldMkLst>
      </pc:sldChg>
      <pc:sldChg chg="ord">
        <pc:chgData name="Watts, Matthew" userId="S::matthew.watts@rrcc.edu::78dc376f-80cf-45db-9744-cf4fce25ec42" providerId="AD" clId="Web-{703C21CD-BAB3-8727-49C8-C1573913B574}" dt="2024-04-10T21:37:50.144" v="286"/>
        <pc:sldMkLst>
          <pc:docMk/>
          <pc:sldMk cId="322663197" sldId="274"/>
        </pc:sldMkLst>
      </pc:sldChg>
      <pc:sldChg chg="delSp modSp">
        <pc:chgData name="Watts, Matthew" userId="S::matthew.watts@rrcc.edu::78dc376f-80cf-45db-9744-cf4fce25ec42" providerId="AD" clId="Web-{703C21CD-BAB3-8727-49C8-C1573913B574}" dt="2024-04-10T21:59:27.986" v="341" actId="1076"/>
        <pc:sldMkLst>
          <pc:docMk/>
          <pc:sldMk cId="515167336" sldId="276"/>
        </pc:sldMkLst>
        <pc:spChg chg="mod">
          <ac:chgData name="Watts, Matthew" userId="S::matthew.watts@rrcc.edu::78dc376f-80cf-45db-9744-cf4fce25ec42" providerId="AD" clId="Web-{703C21CD-BAB3-8727-49C8-C1573913B574}" dt="2024-04-10T21:35:34.220" v="253" actId="20577"/>
          <ac:spMkLst>
            <pc:docMk/>
            <pc:sldMk cId="515167336" sldId="276"/>
            <ac:spMk id="2" creationId="{26174982-D25A-5F45-9A9D-E59C8B9B61BF}"/>
          </ac:spMkLst>
        </pc:spChg>
        <pc:spChg chg="mod">
          <ac:chgData name="Watts, Matthew" userId="S::matthew.watts@rrcc.edu::78dc376f-80cf-45db-9744-cf4fce25ec42" providerId="AD" clId="Web-{703C21CD-BAB3-8727-49C8-C1573913B574}" dt="2024-04-10T21:59:21.314" v="339" actId="20577"/>
          <ac:spMkLst>
            <pc:docMk/>
            <pc:sldMk cId="515167336" sldId="276"/>
            <ac:spMk id="3" creationId="{03F78781-541E-89AA-7FD1-8162E79119AA}"/>
          </ac:spMkLst>
        </pc:spChg>
        <pc:graphicFrameChg chg="del">
          <ac:chgData name="Watts, Matthew" userId="S::matthew.watts@rrcc.edu::78dc376f-80cf-45db-9744-cf4fce25ec42" providerId="AD" clId="Web-{703C21CD-BAB3-8727-49C8-C1573913B574}" dt="2024-04-10T21:21:02.236" v="50"/>
          <ac:graphicFrameMkLst>
            <pc:docMk/>
            <pc:sldMk cId="515167336" sldId="276"/>
            <ac:graphicFrameMk id="4" creationId="{E4333F57-AC4F-2F62-83CF-0A5E32CE4B3A}"/>
          </ac:graphicFrameMkLst>
        </pc:graphicFrameChg>
        <pc:picChg chg="ord">
          <ac:chgData name="Watts, Matthew" userId="S::matthew.watts@rrcc.edu::78dc376f-80cf-45db-9744-cf4fce25ec42" providerId="AD" clId="Web-{703C21CD-BAB3-8727-49C8-C1573913B574}" dt="2024-04-10T21:59:13.408" v="337"/>
          <ac:picMkLst>
            <pc:docMk/>
            <pc:sldMk cId="515167336" sldId="276"/>
            <ac:picMk id="5" creationId="{ED5B6BD6-B877-E86C-DA23-322402D9F3B7}"/>
          </ac:picMkLst>
        </pc:picChg>
        <pc:picChg chg="mod">
          <ac:chgData name="Watts, Matthew" userId="S::matthew.watts@rrcc.edu::78dc376f-80cf-45db-9744-cf4fce25ec42" providerId="AD" clId="Web-{703C21CD-BAB3-8727-49C8-C1573913B574}" dt="2024-04-10T21:59:27.986" v="341" actId="1076"/>
          <ac:picMkLst>
            <pc:docMk/>
            <pc:sldMk cId="515167336" sldId="276"/>
            <ac:picMk id="747" creationId="{B583EBBC-A306-DA95-B2FF-9274CE865CF3}"/>
          </ac:picMkLst>
        </pc:picChg>
      </pc:sldChg>
      <pc:sldChg chg="modSp">
        <pc:chgData name="Watts, Matthew" userId="S::matthew.watts@rrcc.edu::78dc376f-80cf-45db-9744-cf4fce25ec42" providerId="AD" clId="Web-{703C21CD-BAB3-8727-49C8-C1573913B574}" dt="2024-04-10T21:39:53.772" v="317" actId="20577"/>
        <pc:sldMkLst>
          <pc:docMk/>
          <pc:sldMk cId="769159779" sldId="277"/>
        </pc:sldMkLst>
        <pc:spChg chg="mod">
          <ac:chgData name="Watts, Matthew" userId="S::matthew.watts@rrcc.edu::78dc376f-80cf-45db-9744-cf4fce25ec42" providerId="AD" clId="Web-{703C21CD-BAB3-8727-49C8-C1573913B574}" dt="2024-04-10T21:38:31.473" v="288" actId="20577"/>
          <ac:spMkLst>
            <pc:docMk/>
            <pc:sldMk cId="769159779" sldId="277"/>
            <ac:spMk id="2" creationId="{26174982-D25A-5F45-9A9D-E59C8B9B61BF}"/>
          </ac:spMkLst>
        </pc:spChg>
        <pc:spChg chg="mod">
          <ac:chgData name="Watts, Matthew" userId="S::matthew.watts@rrcc.edu::78dc376f-80cf-45db-9744-cf4fce25ec42" providerId="AD" clId="Web-{703C21CD-BAB3-8727-49C8-C1573913B574}" dt="2024-04-10T21:39:53.772" v="317" actId="20577"/>
          <ac:spMkLst>
            <pc:docMk/>
            <pc:sldMk cId="769159779" sldId="277"/>
            <ac:spMk id="3" creationId="{03F78781-541E-89AA-7FD1-8162E79119AA}"/>
          </ac:spMkLst>
        </pc:spChg>
      </pc:sldChg>
      <pc:sldChg chg="ord">
        <pc:chgData name="Watts, Matthew" userId="S::matthew.watts@rrcc.edu::78dc376f-80cf-45db-9744-cf4fce25ec42" providerId="AD" clId="Web-{703C21CD-BAB3-8727-49C8-C1573913B574}" dt="2024-04-10T21:34:59.673" v="243"/>
        <pc:sldMkLst>
          <pc:docMk/>
          <pc:sldMk cId="3232163396" sldId="278"/>
        </pc:sldMkLst>
      </pc:sldChg>
      <pc:sldChg chg="modSp add">
        <pc:chgData name="Watts, Matthew" userId="S::matthew.watts@rrcc.edu::78dc376f-80cf-45db-9744-cf4fce25ec42" providerId="AD" clId="Web-{703C21CD-BAB3-8727-49C8-C1573913B574}" dt="2024-04-10T21:28:54.416" v="195" actId="20577"/>
        <pc:sldMkLst>
          <pc:docMk/>
          <pc:sldMk cId="1617102507" sldId="279"/>
        </pc:sldMkLst>
        <pc:spChg chg="mod">
          <ac:chgData name="Watts, Matthew" userId="S::matthew.watts@rrcc.edu::78dc376f-80cf-45db-9744-cf4fce25ec42" providerId="AD" clId="Web-{703C21CD-BAB3-8727-49C8-C1573913B574}" dt="2024-04-10T21:28:29.463" v="187" actId="20577"/>
          <ac:spMkLst>
            <pc:docMk/>
            <pc:sldMk cId="1617102507" sldId="279"/>
            <ac:spMk id="82" creationId="{00000000-0000-0000-0000-000000000000}"/>
          </ac:spMkLst>
        </pc:spChg>
        <pc:spChg chg="mod">
          <ac:chgData name="Watts, Matthew" userId="S::matthew.watts@rrcc.edu::78dc376f-80cf-45db-9744-cf4fce25ec42" providerId="AD" clId="Web-{703C21CD-BAB3-8727-49C8-C1573913B574}" dt="2024-04-10T21:28:34.431" v="189" actId="20577"/>
          <ac:spMkLst>
            <pc:docMk/>
            <pc:sldMk cId="1617102507" sldId="279"/>
            <ac:spMk id="85" creationId="{00000000-0000-0000-0000-000000000000}"/>
          </ac:spMkLst>
        </pc:spChg>
        <pc:spChg chg="mod">
          <ac:chgData name="Watts, Matthew" userId="S::matthew.watts@rrcc.edu::78dc376f-80cf-45db-9744-cf4fce25ec42" providerId="AD" clId="Web-{703C21CD-BAB3-8727-49C8-C1573913B574}" dt="2024-04-10T21:28:39.682" v="191" actId="20577"/>
          <ac:spMkLst>
            <pc:docMk/>
            <pc:sldMk cId="1617102507" sldId="279"/>
            <ac:spMk id="88" creationId="{00000000-0000-0000-0000-000000000000}"/>
          </ac:spMkLst>
        </pc:spChg>
        <pc:spChg chg="mod">
          <ac:chgData name="Watts, Matthew" userId="S::matthew.watts@rrcc.edu::78dc376f-80cf-45db-9744-cf4fce25ec42" providerId="AD" clId="Web-{703C21CD-BAB3-8727-49C8-C1573913B574}" dt="2024-04-10T21:28:54.416" v="195" actId="20577"/>
          <ac:spMkLst>
            <pc:docMk/>
            <pc:sldMk cId="1617102507" sldId="279"/>
            <ac:spMk id="91" creationId="{00000000-0000-0000-0000-000000000000}"/>
          </ac:spMkLst>
        </pc:spChg>
        <pc:spChg chg="mod">
          <ac:chgData name="Watts, Matthew" userId="S::matthew.watts@rrcc.edu::78dc376f-80cf-45db-9744-cf4fce25ec42" providerId="AD" clId="Web-{703C21CD-BAB3-8727-49C8-C1573913B574}" dt="2024-04-10T21:28:47.588" v="193" actId="20577"/>
          <ac:spMkLst>
            <pc:docMk/>
            <pc:sldMk cId="1617102507" sldId="279"/>
            <ac:spMk id="94" creationId="{00000000-0000-0000-0000-000000000000}"/>
          </ac:spMkLst>
        </pc:spChg>
      </pc:sldChg>
      <pc:sldChg chg="add del">
        <pc:chgData name="Watts, Matthew" userId="S::matthew.watts@rrcc.edu::78dc376f-80cf-45db-9744-cf4fce25ec42" providerId="AD" clId="Web-{703C21CD-BAB3-8727-49C8-C1573913B574}" dt="2024-04-10T21:24:46.006" v="96"/>
        <pc:sldMkLst>
          <pc:docMk/>
          <pc:sldMk cId="2403929787" sldId="279"/>
        </pc:sldMkLst>
      </pc:sldChg>
      <pc:sldChg chg="modSp add del ord">
        <pc:chgData name="Watts, Matthew" userId="S::matthew.watts@rrcc.edu::78dc376f-80cf-45db-9744-cf4fce25ec42" providerId="AD" clId="Web-{703C21CD-BAB3-8727-49C8-C1573913B574}" dt="2024-04-10T21:27:14.649" v="152"/>
        <pc:sldMkLst>
          <pc:docMk/>
          <pc:sldMk cId="2509854632" sldId="279"/>
        </pc:sldMkLst>
        <pc:spChg chg="mod">
          <ac:chgData name="Watts, Matthew" userId="S::matthew.watts@rrcc.edu::78dc376f-80cf-45db-9744-cf4fce25ec42" providerId="AD" clId="Web-{703C21CD-BAB3-8727-49C8-C1573913B574}" dt="2024-04-10T21:27:01.758" v="144" actId="20577"/>
          <ac:spMkLst>
            <pc:docMk/>
            <pc:sldMk cId="2509854632" sldId="279"/>
            <ac:spMk id="82" creationId="{00000000-0000-0000-0000-000000000000}"/>
          </ac:spMkLst>
        </pc:spChg>
        <pc:spChg chg="mod">
          <ac:chgData name="Watts, Matthew" userId="S::matthew.watts@rrcc.edu::78dc376f-80cf-45db-9744-cf4fce25ec42" providerId="AD" clId="Web-{703C21CD-BAB3-8727-49C8-C1573913B574}" dt="2024-04-10T21:27:01.164" v="141" actId="20577"/>
          <ac:spMkLst>
            <pc:docMk/>
            <pc:sldMk cId="2509854632" sldId="279"/>
            <ac:spMk id="85" creationId="{00000000-0000-0000-0000-000000000000}"/>
          </ac:spMkLst>
        </pc:spChg>
        <pc:spChg chg="mod">
          <ac:chgData name="Watts, Matthew" userId="S::matthew.watts@rrcc.edu::78dc376f-80cf-45db-9744-cf4fce25ec42" providerId="AD" clId="Web-{703C21CD-BAB3-8727-49C8-C1573913B574}" dt="2024-04-10T21:27:00.461" v="138" actId="20577"/>
          <ac:spMkLst>
            <pc:docMk/>
            <pc:sldMk cId="2509854632" sldId="279"/>
            <ac:spMk id="88" creationId="{00000000-0000-0000-0000-000000000000}"/>
          </ac:spMkLst>
        </pc:spChg>
        <pc:spChg chg="mod">
          <ac:chgData name="Watts, Matthew" userId="S::matthew.watts@rrcc.edu::78dc376f-80cf-45db-9744-cf4fce25ec42" providerId="AD" clId="Web-{703C21CD-BAB3-8727-49C8-C1573913B574}" dt="2024-04-10T21:26:55.383" v="133" actId="20577"/>
          <ac:spMkLst>
            <pc:docMk/>
            <pc:sldMk cId="2509854632" sldId="279"/>
            <ac:spMk id="91" creationId="{00000000-0000-0000-0000-000000000000}"/>
          </ac:spMkLst>
        </pc:spChg>
        <pc:spChg chg="mod">
          <ac:chgData name="Watts, Matthew" userId="S::matthew.watts@rrcc.edu::78dc376f-80cf-45db-9744-cf4fce25ec42" providerId="AD" clId="Web-{703C21CD-BAB3-8727-49C8-C1573913B574}" dt="2024-04-10T21:26:58.070" v="136" actId="20577"/>
          <ac:spMkLst>
            <pc:docMk/>
            <pc:sldMk cId="2509854632" sldId="279"/>
            <ac:spMk id="94" creationId="{00000000-0000-0000-0000-000000000000}"/>
          </ac:spMkLst>
        </pc:spChg>
        <pc:grpChg chg="mod">
          <ac:chgData name="Watts, Matthew" userId="S::matthew.watts@rrcc.edu::78dc376f-80cf-45db-9744-cf4fce25ec42" providerId="AD" clId="Web-{703C21CD-BAB3-8727-49C8-C1573913B574}" dt="2024-04-10T21:26:56.336" v="134" actId="14100"/>
          <ac:grpSpMkLst>
            <pc:docMk/>
            <pc:sldMk cId="2509854632" sldId="279"/>
            <ac:grpSpMk id="92" creationId="{00000000-0000-0000-0000-000000000000}"/>
          </ac:grpSpMkLst>
        </pc:grpChg>
      </pc:sldChg>
      <pc:sldChg chg="add del">
        <pc:chgData name="Watts, Matthew" userId="S::matthew.watts@rrcc.edu::78dc376f-80cf-45db-9744-cf4fce25ec42" providerId="AD" clId="Web-{703C21CD-BAB3-8727-49C8-C1573913B574}" dt="2024-04-10T21:28:12.400" v="174"/>
        <pc:sldMkLst>
          <pc:docMk/>
          <pc:sldMk cId="2747354642" sldId="279"/>
        </pc:sldMkLst>
      </pc:sldChg>
      <pc:sldChg chg="new add del">
        <pc:chgData name="Watts, Matthew" userId="S::matthew.watts@rrcc.edu::78dc376f-80cf-45db-9744-cf4fce25ec42" providerId="AD" clId="Web-{703C21CD-BAB3-8727-49C8-C1573913B574}" dt="2024-04-10T21:27:21.821" v="160"/>
        <pc:sldMkLst>
          <pc:docMk/>
          <pc:sldMk cId="3389140691" sldId="279"/>
        </pc:sldMkLst>
      </pc:sldChg>
      <pc:sldChg chg="modSp add replId">
        <pc:chgData name="Watts, Matthew" userId="S::matthew.watts@rrcc.edu::78dc376f-80cf-45db-9744-cf4fce25ec42" providerId="AD" clId="Web-{703C21CD-BAB3-8727-49C8-C1573913B574}" dt="2024-04-10T21:37:41.082" v="284" actId="20577"/>
        <pc:sldMkLst>
          <pc:docMk/>
          <pc:sldMk cId="3726644400" sldId="280"/>
        </pc:sldMkLst>
        <pc:spChg chg="mod">
          <ac:chgData name="Watts, Matthew" userId="S::matthew.watts@rrcc.edu::78dc376f-80cf-45db-9744-cf4fce25ec42" providerId="AD" clId="Web-{703C21CD-BAB3-8727-49C8-C1573913B574}" dt="2024-04-10T21:36:26.971" v="268" actId="20577"/>
          <ac:spMkLst>
            <pc:docMk/>
            <pc:sldMk cId="3726644400" sldId="280"/>
            <ac:spMk id="2" creationId="{26174982-D25A-5F45-9A9D-E59C8B9B61BF}"/>
          </ac:spMkLst>
        </pc:spChg>
        <pc:spChg chg="mod">
          <ac:chgData name="Watts, Matthew" userId="S::matthew.watts@rrcc.edu::78dc376f-80cf-45db-9744-cf4fce25ec42" providerId="AD" clId="Web-{703C21CD-BAB3-8727-49C8-C1573913B574}" dt="2024-04-10T21:37:41.082" v="284" actId="20577"/>
          <ac:spMkLst>
            <pc:docMk/>
            <pc:sldMk cId="3726644400" sldId="280"/>
            <ac:spMk id="3" creationId="{03F78781-541E-89AA-7FD1-8162E79119AA}"/>
          </ac:spMkLst>
        </pc:spChg>
        <pc:picChg chg="mod">
          <ac:chgData name="Watts, Matthew" userId="S::matthew.watts@rrcc.edu::78dc376f-80cf-45db-9744-cf4fce25ec42" providerId="AD" clId="Web-{703C21CD-BAB3-8727-49C8-C1573913B574}" dt="2024-04-10T21:36:00.877" v="259" actId="1076"/>
          <ac:picMkLst>
            <pc:docMk/>
            <pc:sldMk cId="3726644400" sldId="280"/>
            <ac:picMk id="747" creationId="{B583EBBC-A306-DA95-B2FF-9274CE865CF3}"/>
          </ac:picMkLst>
        </pc:picChg>
      </pc:sldChg>
      <pc:sldChg chg="modSp add replId">
        <pc:chgData name="Watts, Matthew" userId="S::matthew.watts@rrcc.edu::78dc376f-80cf-45db-9744-cf4fce25ec42" providerId="AD" clId="Web-{703C21CD-BAB3-8727-49C8-C1573913B574}" dt="2024-04-10T21:38:54.255" v="296" actId="20577"/>
        <pc:sldMkLst>
          <pc:docMk/>
          <pc:sldMk cId="4027254144" sldId="281"/>
        </pc:sldMkLst>
        <pc:spChg chg="mod">
          <ac:chgData name="Watts, Matthew" userId="S::matthew.watts@rrcc.edu::78dc376f-80cf-45db-9744-cf4fce25ec42" providerId="AD" clId="Web-{703C21CD-BAB3-8727-49C8-C1573913B574}" dt="2024-04-10T21:38:54.255" v="296" actId="20577"/>
          <ac:spMkLst>
            <pc:docMk/>
            <pc:sldMk cId="4027254144" sldId="281"/>
            <ac:spMk id="2" creationId="{26174982-D25A-5F45-9A9D-E59C8B9B61BF}"/>
          </ac:spMkLst>
        </pc:spChg>
      </pc:sldChg>
      <pc:sldMasterChg chg="add addSldLayout">
        <pc:chgData name="Watts, Matthew" userId="S::matthew.watts@rrcc.edu::78dc376f-80cf-45db-9744-cf4fce25ec42" providerId="AD" clId="Web-{703C21CD-BAB3-8727-49C8-C1573913B574}" dt="2024-04-10T21:28:15.994" v="179"/>
        <pc:sldMasterMkLst>
          <pc:docMk/>
          <pc:sldMasterMk cId="0" sldId="2147483659"/>
        </pc:sldMasterMkLst>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48"/>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49"/>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0"/>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1"/>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2"/>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3"/>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4"/>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5"/>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6"/>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7"/>
          </pc:sldLayoutMkLst>
        </pc:sldLayoutChg>
        <pc:sldLayoutChg chg="add">
          <pc:chgData name="Watts, Matthew" userId="S::matthew.watts@rrcc.edu::78dc376f-80cf-45db-9744-cf4fce25ec42" providerId="AD" clId="Web-{703C21CD-BAB3-8727-49C8-C1573913B574}" dt="2024-04-10T21:28:15.994" v="179"/>
          <pc:sldLayoutMkLst>
            <pc:docMk/>
            <pc:sldMasterMk cId="0" sldId="2147483659"/>
            <pc:sldLayoutMk cId="0" sldId="2147483658"/>
          </pc:sldLayoutMkLst>
        </pc:sldLayoutChg>
      </pc:sldMasterChg>
      <pc:sldMasterChg chg="replId addSldLayout delSldLayout modSldLayout">
        <pc:chgData name="Watts, Matthew" userId="S::matthew.watts@rrcc.edu::78dc376f-80cf-45db-9744-cf4fce25ec42" providerId="AD" clId="Web-{703C21CD-BAB3-8727-49C8-C1573913B574}" dt="2024-04-10T21:28:15.994" v="179"/>
        <pc:sldMasterMkLst>
          <pc:docMk/>
          <pc:sldMasterMk cId="1234081790" sldId="2147483661"/>
        </pc:sldMasterMkLst>
        <pc:sldLayoutChg chg="replId">
          <pc:chgData name="Watts, Matthew" userId="S::matthew.watts@rrcc.edu::78dc376f-80cf-45db-9744-cf4fce25ec42" providerId="AD" clId="Web-{703C21CD-BAB3-8727-49C8-C1573913B574}" dt="2024-04-10T21:28:15.994" v="179"/>
          <pc:sldLayoutMkLst>
            <pc:docMk/>
            <pc:sldMasterMk cId="1234081790" sldId="2147483661"/>
            <pc:sldLayoutMk cId="783023685" sldId="2147483660"/>
          </pc:sldLayoutMkLst>
        </pc:sldLayoutChg>
        <pc:sldLayoutChg chg="add del">
          <pc:chgData name="Watts, Matthew" userId="S::matthew.watts@rrcc.edu::78dc376f-80cf-45db-9744-cf4fce25ec42" providerId="AD" clId="Web-{703C21CD-BAB3-8727-49C8-C1573913B574}" dt="2024-04-10T21:28:12.415" v="178"/>
          <pc:sldLayoutMkLst>
            <pc:docMk/>
            <pc:sldMasterMk cId="1234081790" sldId="2147483661"/>
            <pc:sldLayoutMk cId="2102790207" sldId="2147483660"/>
          </pc:sldLayoutMkLst>
        </pc:sldLayoutChg>
        <pc:sldLayoutChg chg="add del">
          <pc:chgData name="Watts, Matthew" userId="S::matthew.watts@rrcc.edu::78dc376f-80cf-45db-9744-cf4fce25ec42" providerId="AD" clId="Web-{703C21CD-BAB3-8727-49C8-C1573913B574}" dt="2024-04-10T21:27:14.664" v="158"/>
          <pc:sldLayoutMkLst>
            <pc:docMk/>
            <pc:sldMasterMk cId="1234081790" sldId="2147483661"/>
            <pc:sldLayoutMk cId="3404794431" sldId="2147483660"/>
          </pc:sldLayoutMkLst>
        </pc:sldLayoutChg>
        <pc:sldLayoutChg chg="add del">
          <pc:chgData name="Watts, Matthew" userId="S::matthew.watts@rrcc.edu::78dc376f-80cf-45db-9744-cf4fce25ec42" providerId="AD" clId="Web-{703C21CD-BAB3-8727-49C8-C1573913B574}" dt="2024-04-10T21:24:46.021" v="102"/>
          <pc:sldLayoutMkLst>
            <pc:docMk/>
            <pc:sldMasterMk cId="1234081790" sldId="2147483661"/>
            <pc:sldLayoutMk cId="3985892624" sldId="2147483660"/>
          </pc:sldLayoutMkLst>
        </pc:sldLayoutChg>
        <pc:sldLayoutChg chg="add del">
          <pc:chgData name="Watts, Matthew" userId="S::matthew.watts@rrcc.edu::78dc376f-80cf-45db-9744-cf4fce25ec42" providerId="AD" clId="Web-{703C21CD-BAB3-8727-49C8-C1573913B574}" dt="2024-04-10T21:28:12.400" v="177"/>
          <pc:sldLayoutMkLst>
            <pc:docMk/>
            <pc:sldMasterMk cId="1234081790" sldId="2147483661"/>
            <pc:sldLayoutMk cId="108242626" sldId="2147483661"/>
          </pc:sldLayoutMkLst>
        </pc:sldLayoutChg>
        <pc:sldLayoutChg chg="add del">
          <pc:chgData name="Watts, Matthew" userId="S::matthew.watts@rrcc.edu::78dc376f-80cf-45db-9744-cf4fce25ec42" providerId="AD" clId="Web-{703C21CD-BAB3-8727-49C8-C1573913B574}" dt="2024-04-10T21:27:14.664" v="157"/>
          <pc:sldLayoutMkLst>
            <pc:docMk/>
            <pc:sldMasterMk cId="1234081790" sldId="2147483661"/>
            <pc:sldLayoutMk cId="1964372760" sldId="2147483661"/>
          </pc:sldLayoutMkLst>
        </pc:sldLayoutChg>
        <pc:sldLayoutChg chg="add del">
          <pc:chgData name="Watts, Matthew" userId="S::matthew.watts@rrcc.edu::78dc376f-80cf-45db-9744-cf4fce25ec42" providerId="AD" clId="Web-{703C21CD-BAB3-8727-49C8-C1573913B574}" dt="2024-04-10T21:24:46.021" v="101"/>
          <pc:sldLayoutMkLst>
            <pc:docMk/>
            <pc:sldMasterMk cId="1234081790" sldId="2147483661"/>
            <pc:sldLayoutMk cId="2367206578" sldId="2147483661"/>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2773617628" sldId="2147483662"/>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2970908675" sldId="2147483663"/>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4192983431" sldId="2147483664"/>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2008623410" sldId="2147483665"/>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397566186" sldId="2147483666"/>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3964470183" sldId="2147483667"/>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1887991543" sldId="2147483668"/>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3583355859" sldId="2147483669"/>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1880088698" sldId="2147483670"/>
          </pc:sldLayoutMkLst>
        </pc:sldLayoutChg>
        <pc:sldLayoutChg chg="replId">
          <pc:chgData name="Watts, Matthew" userId="S::matthew.watts@rrcc.edu::78dc376f-80cf-45db-9744-cf4fce25ec42" providerId="AD" clId="Web-{703C21CD-BAB3-8727-49C8-C1573913B574}" dt="2024-04-10T21:28:15.994" v="179"/>
          <pc:sldLayoutMkLst>
            <pc:docMk/>
            <pc:sldMasterMk cId="1234081790" sldId="2147483661"/>
            <pc:sldLayoutMk cId="713552902"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EB56-82C1-49F4-B9FB-57724DD276F4}" type="datetimeFigureOut">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063B6-DDE0-48EA-AFA7-75A82B1E4A1C}" type="slidenum">
              <a:t>‹#›</a:t>
            </a:fld>
            <a:endParaRPr lang="en-US"/>
          </a:p>
        </p:txBody>
      </p:sp>
    </p:spTree>
    <p:extLst>
      <p:ext uri="{BB962C8B-B14F-4D97-AF65-F5344CB8AC3E}">
        <p14:creationId xmlns:p14="http://schemas.microsoft.com/office/powerpoint/2010/main" val="78705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upyter.org/" TargetMode="External"/><Relationship Id="rId7" Type="http://schemas.openxmlformats.org/officeDocument/2006/relationships/hyperlink" Target="https://www.rstudio.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latex-project.org/" TargetMode="External"/><Relationship Id="rId5" Type="http://schemas.openxmlformats.org/officeDocument/2006/relationships/hyperlink" Target="https://en.wikipedia.org/wiki/Linux" TargetMode="External"/><Relationship Id="rId4" Type="http://schemas.openxmlformats.org/officeDocument/2006/relationships/hyperlink" Target="https://www.python.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BAS: Secure Software Development, Water Quality Management</a:t>
            </a:r>
          </a:p>
          <a:p>
            <a:r>
              <a:rPr lang="en-US">
                <a:ea typeface="Calibri"/>
                <a:cs typeface="Calibri"/>
              </a:rPr>
              <a:t>MPAS: Masters of Physician Assistant Studies</a:t>
            </a:r>
          </a:p>
        </p:txBody>
      </p:sp>
      <p:sp>
        <p:nvSpPr>
          <p:cNvPr id="4" name="Slide Number Placeholder 3"/>
          <p:cNvSpPr>
            <a:spLocks noGrp="1"/>
          </p:cNvSpPr>
          <p:nvPr>
            <p:ph type="sldNum" sz="quarter" idx="5"/>
          </p:nvPr>
        </p:nvSpPr>
        <p:spPr/>
        <p:txBody>
          <a:bodyPr/>
          <a:lstStyle/>
          <a:p>
            <a:fld id="{4F6063B6-DDE0-48EA-AFA7-75A82B1E4A1C}" type="slidenum">
              <a:t>2</a:t>
            </a:fld>
            <a:endParaRPr lang="en-US"/>
          </a:p>
        </p:txBody>
      </p:sp>
    </p:spTree>
    <p:extLst>
      <p:ext uri="{BB962C8B-B14F-4D97-AF65-F5344CB8AC3E}">
        <p14:creationId xmlns:p14="http://schemas.microsoft.com/office/powerpoint/2010/main" val="32596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cbcfefbf0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cbcfefbf0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ac8e7ccc8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ac8e7ccc8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ce2c2d2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ce2c2d2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ac8e7ccc8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ac8e7ccc8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RRCC Data Science program, in collaboration with IT, developed and maintains the compute servers for Math and Data Science (DataLab). These servers allow students to interact with the critical software that is necessary for modern approaches to data analysis. Currently the platform is being utilized in the RRCC calculus sequence, our differential equations and linear algebra classes, as well as all the data science classes. All the software (and the access) is open source and free to students allowing for consistent access to the lab, as well as guidance for local deployment if necessary.</a:t>
            </a:r>
          </a:p>
          <a:p>
            <a:r>
              <a:rPr lang="en-US"/>
              <a:t>Some of the software that is utilized on our compute lab includes:</a:t>
            </a:r>
            <a:endParaRPr lang="en-US">
              <a:ea typeface="Calibri"/>
              <a:cs typeface="Calibri"/>
            </a:endParaRPr>
          </a:p>
          <a:p>
            <a:pPr marL="171450" indent="-171450">
              <a:buFont typeface="Arial"/>
              <a:buChar char="•"/>
            </a:pPr>
            <a:r>
              <a:rPr lang="en-US" u="sng">
                <a:hlinkClick r:id="rId3"/>
              </a:rPr>
              <a:t>Jupyterlab(link is external)</a:t>
            </a:r>
            <a:endParaRPr lang="en-US"/>
          </a:p>
          <a:p>
            <a:pPr marL="171450" indent="-171450">
              <a:buFont typeface="Arial"/>
              <a:buChar char="•"/>
            </a:pPr>
            <a:r>
              <a:rPr lang="en-US" u="sng">
                <a:hlinkClick r:id="rId4"/>
              </a:rPr>
              <a:t>Python(link is external)</a:t>
            </a:r>
            <a:endParaRPr lang="en-US"/>
          </a:p>
          <a:p>
            <a:pPr marL="171450" indent="-171450">
              <a:buFont typeface="Arial"/>
              <a:buChar char="•"/>
            </a:pPr>
            <a:r>
              <a:rPr lang="en-US" u="sng">
                <a:hlinkClick r:id="rId5"/>
              </a:rPr>
              <a:t>Linux(link is external)</a:t>
            </a:r>
            <a:endParaRPr lang="en-US"/>
          </a:p>
          <a:p>
            <a:pPr marL="171450" indent="-171450">
              <a:buFont typeface="Arial"/>
              <a:buChar char="•"/>
            </a:pPr>
            <a:r>
              <a:rPr lang="en-US" u="sng">
                <a:hlinkClick r:id="rId6"/>
              </a:rPr>
              <a:t>Latex(link is external)</a:t>
            </a:r>
            <a:endParaRPr lang="en-US"/>
          </a:p>
          <a:p>
            <a:pPr marL="171450" indent="-171450">
              <a:buFont typeface="Arial"/>
              <a:buChar char="•"/>
            </a:pPr>
            <a:r>
              <a:rPr lang="en-US" u="sng">
                <a:hlinkClick r:id="rId7"/>
              </a:rPr>
              <a:t>R-Studio(link is external)</a:t>
            </a:r>
            <a:endParaRPr lang="en-US"/>
          </a:p>
          <a:p>
            <a:r>
              <a:rPr lang="en-US"/>
              <a:t>One major program goal is to dynamically integrate important tools of data analysis into the classes. By maintaining our own platform, we can adapt as standards in the field change.</a:t>
            </a:r>
            <a:endParaRPr lang="en-US">
              <a:ea typeface="Calibri"/>
              <a:cs typeface="Calibri"/>
            </a:endParaRPr>
          </a:p>
          <a:p>
            <a:r>
              <a:rPr lang="en-US"/>
              <a:t>If you are interested in learning more about the DataLab, or are considering the utilization of a compute platform in your classroom at RRCC, feel free to reach out and we can share the architecture we utilize and some of the methods that have helped us with deployment and maintenance.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F6063B6-DDE0-48EA-AFA7-75A82B1E4A1C}" type="slidenum">
              <a:t>6</a:t>
            </a:fld>
            <a:endParaRPr lang="en-US"/>
          </a:p>
        </p:txBody>
      </p:sp>
    </p:spTree>
    <p:extLst>
      <p:ext uri="{BB962C8B-B14F-4D97-AF65-F5344CB8AC3E}">
        <p14:creationId xmlns:p14="http://schemas.microsoft.com/office/powerpoint/2010/main" val="404496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2019: ML offered as a topics in MAT course three times (max): pattern recognition, neural networks, algorithmic methods and theoretical relationships. Uses Python</a:t>
            </a:r>
          </a:p>
          <a:p>
            <a:r>
              <a:rPr lang="en-US">
                <a:ea typeface="Calibri"/>
                <a:cs typeface="Calibri"/>
              </a:rPr>
              <a:t>2021: DAT discipline created for CCCS Intro to DS course approved by system. Foundational overview: collecting, storing, manipulating, analyzing, and securing data.</a:t>
            </a:r>
          </a:p>
          <a:p>
            <a:r>
              <a:rPr lang="en-US">
                <a:ea typeface="Calibri"/>
                <a:cs typeface="Calibri"/>
              </a:rPr>
              <a:t>2022: Other three courses approved by CCCS</a:t>
            </a:r>
          </a:p>
          <a:p>
            <a:r>
              <a:rPr lang="en-US">
                <a:ea typeface="Calibri"/>
                <a:cs typeface="Calibri"/>
              </a:rPr>
              <a:t>2023: Visualization offered for the first time: Intro to DAT prerequisite, comprehensive look at variety of visualization types combined with principles and best practices from psychology, graphic design, statistics, and journalism Uses R studio</a:t>
            </a:r>
          </a:p>
          <a:p>
            <a:r>
              <a:rPr lang="en-US">
                <a:ea typeface="Calibri"/>
                <a:cs typeface="Calibri"/>
              </a:rPr>
              <a:t>2024: Statistics offered for the first time. - Calculus based course preferred by some transfer institutions Calc prerequisite</a:t>
            </a:r>
          </a:p>
          <a:p>
            <a:r>
              <a:rPr lang="en-US">
                <a:ea typeface="Calibri"/>
                <a:cs typeface="Calibri"/>
              </a:rPr>
              <a:t>Future: Ethics – ethical thinking in science, history of ethical dilemmas in science, consumer and data science perspectives, privacy, equity and AI.</a:t>
            </a:r>
          </a:p>
        </p:txBody>
      </p:sp>
      <p:sp>
        <p:nvSpPr>
          <p:cNvPr id="4" name="Slide Number Placeholder 3"/>
          <p:cNvSpPr>
            <a:spLocks noGrp="1"/>
          </p:cNvSpPr>
          <p:nvPr>
            <p:ph type="sldNum" sz="quarter" idx="5"/>
          </p:nvPr>
        </p:nvSpPr>
        <p:spPr/>
        <p:txBody>
          <a:bodyPr/>
          <a:lstStyle/>
          <a:p>
            <a:fld id="{4F6063B6-DDE0-48EA-AFA7-75A82B1E4A1C}" type="slidenum">
              <a:t>7</a:t>
            </a:fld>
            <a:endParaRPr lang="en-US"/>
          </a:p>
        </p:txBody>
      </p:sp>
    </p:spTree>
    <p:extLst>
      <p:ext uri="{BB962C8B-B14F-4D97-AF65-F5344CB8AC3E}">
        <p14:creationId xmlns:p14="http://schemas.microsoft.com/office/powerpoint/2010/main" val="81839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acbcfefb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acbcfef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ce2c2d2a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ce2c2d2a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cbcfefb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cbcfefb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A651-7147-9E43-9F04-7E008B55F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42B0F-A993-4F47-B5AD-537F406E0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280405-68DC-D247-B098-77FB9B1F5522}"/>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23923C37-9F66-1A4A-8EB1-22721C64E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6DA9F-1840-7A4C-AF55-370BF549B696}"/>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7736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AE26-9C66-D34C-B211-A3A2C65E1C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3DD7F-9B18-834F-B514-44E0DF6072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431A6-6F27-D443-9E3E-988241EC6670}"/>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91A69638-DFBB-3249-B288-78A1B187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FE339-3E7C-9F47-9A10-D60B7A619F2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71355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00286-429D-B34C-875B-0B3B5000A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74C5C-0CFF-394A-B4F0-B596003BF5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D843D-B701-C646-974D-DAF26C5C8B29}"/>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5BDBB394-9CFC-6E41-A359-FD7C78D39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EF8A0-2E83-0545-A5F2-B85BE0D1FA81}"/>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78302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680600" y="2743200"/>
            <a:ext cx="10830800" cy="103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6096000" y="10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40" name="Google Shape;40;p9"/>
          <p:cNvCxnSpPr/>
          <p:nvPr/>
        </p:nvCxnSpPr>
        <p:spPr>
          <a:xfrm>
            <a:off x="6706233" y="5994000"/>
            <a:ext cx="6244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354000" y="1607767"/>
            <a:ext cx="5393600" cy="2012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2" name="Google Shape;42;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 name="Google Shape;4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F8E2-69E6-5340-B0D1-C05B88C01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99A72-7200-EC40-BB7C-336F17F638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BEB1F-184B-3F48-9EB8-D9D011CBF14D}"/>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B56B7ACA-7A6A-9245-B4D1-CE1D32E6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5C443-E448-024B-8D57-1C11561B6A1C}"/>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97090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9100"/>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2100"/>
              <a:buNone/>
              <a:defRPr sz="2800"/>
            </a:lvl1pPr>
          </a:lstStyle>
          <a:p>
            <a:endParaRPr/>
          </a:p>
        </p:txBody>
      </p:sp>
      <p:sp>
        <p:nvSpPr>
          <p:cNvPr id="47" name="Google Shape;47;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 name="Google Shape;50;p11"/>
          <p:cNvSpPr txBox="1">
            <a:spLocks noGrp="1"/>
          </p:cNvSpPr>
          <p:nvPr>
            <p:ph type="title" hasCustomPrompt="1"/>
          </p:nvPr>
        </p:nvSpPr>
        <p:spPr>
          <a:xfrm>
            <a:off x="415600" y="1321967"/>
            <a:ext cx="11360800" cy="255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8666" b="1"/>
            </a:lvl1pPr>
            <a:lvl2pPr lvl="1" algn="ctr">
              <a:spcBef>
                <a:spcPts val="0"/>
              </a:spcBef>
              <a:spcAft>
                <a:spcPts val="0"/>
              </a:spcAft>
              <a:buSzPts val="14000"/>
              <a:buNone/>
              <a:defRPr sz="18666" b="1"/>
            </a:lvl2pPr>
            <a:lvl3pPr lvl="2" algn="ctr">
              <a:spcBef>
                <a:spcPts val="0"/>
              </a:spcBef>
              <a:spcAft>
                <a:spcPts val="0"/>
              </a:spcAft>
              <a:buSzPts val="14000"/>
              <a:buNone/>
              <a:defRPr sz="18666" b="1"/>
            </a:lvl3pPr>
            <a:lvl4pPr lvl="3" algn="ctr">
              <a:spcBef>
                <a:spcPts val="0"/>
              </a:spcBef>
              <a:spcAft>
                <a:spcPts val="0"/>
              </a:spcAft>
              <a:buSzPts val="14000"/>
              <a:buNone/>
              <a:defRPr sz="18666" b="1"/>
            </a:lvl4pPr>
            <a:lvl5pPr lvl="4" algn="ctr">
              <a:spcBef>
                <a:spcPts val="0"/>
              </a:spcBef>
              <a:spcAft>
                <a:spcPts val="0"/>
              </a:spcAft>
              <a:buSzPts val="14000"/>
              <a:buNone/>
              <a:defRPr sz="18666" b="1"/>
            </a:lvl5pPr>
            <a:lvl6pPr lvl="5" algn="ctr">
              <a:spcBef>
                <a:spcPts val="0"/>
              </a:spcBef>
              <a:spcAft>
                <a:spcPts val="0"/>
              </a:spcAft>
              <a:buSzPts val="14000"/>
              <a:buNone/>
              <a:defRPr sz="18666" b="1"/>
            </a:lvl6pPr>
            <a:lvl7pPr lvl="6" algn="ctr">
              <a:spcBef>
                <a:spcPts val="0"/>
              </a:spcBef>
              <a:spcAft>
                <a:spcPts val="0"/>
              </a:spcAft>
              <a:buSzPts val="14000"/>
              <a:buNone/>
              <a:defRPr sz="18666" b="1"/>
            </a:lvl7pPr>
            <a:lvl8pPr lvl="7" algn="ctr">
              <a:spcBef>
                <a:spcPts val="0"/>
              </a:spcBef>
              <a:spcAft>
                <a:spcPts val="0"/>
              </a:spcAft>
              <a:buSzPts val="14000"/>
              <a:buNone/>
              <a:defRPr sz="18666" b="1"/>
            </a:lvl8pPr>
            <a:lvl9pPr lvl="8" algn="ctr">
              <a:spcBef>
                <a:spcPts val="0"/>
              </a:spcBef>
              <a:spcAft>
                <a:spcPts val="0"/>
              </a:spcAft>
              <a:buSzPts val="14000"/>
              <a:buNone/>
              <a:defRPr sz="18666" b="1"/>
            </a:lvl9pPr>
          </a:lstStyle>
          <a:p>
            <a:r>
              <a:t>xx%</a:t>
            </a:r>
          </a:p>
        </p:txBody>
      </p:sp>
      <p:sp>
        <p:nvSpPr>
          <p:cNvPr id="51" name="Google Shape;51;p11"/>
          <p:cNvSpPr txBox="1">
            <a:spLocks noGrp="1"/>
          </p:cNvSpPr>
          <p:nvPr>
            <p:ph type="body" idx="1"/>
          </p:nvPr>
        </p:nvSpPr>
        <p:spPr>
          <a:xfrm>
            <a:off x="415600" y="4095067"/>
            <a:ext cx="11360800" cy="1202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9329-22CD-C64D-9F8C-553617607D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06E04-339A-1A45-BBF1-5131A747C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93A4B1-FD17-EC45-9AE4-1C9CA8CB1EEC}"/>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AEA108C9-AC15-CA47-A83F-E437C9183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D4691-48DD-174A-AE18-DCD652BFCD39}"/>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419298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A2B-8F59-8A44-BA4D-FCAFDBF932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6D737-D725-974C-95DE-1F4DA36653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84135-8EE9-DB4B-9E19-856EE0AFAF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47933-939E-1D44-86BE-CA015DE36CF4}"/>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6" name="Footer Placeholder 5">
            <a:extLst>
              <a:ext uri="{FF2B5EF4-FFF2-40B4-BE49-F238E27FC236}">
                <a16:creationId xmlns:a16="http://schemas.microsoft.com/office/drawing/2014/main" id="{FEB15A54-7FE1-4745-822A-7F669D24F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10B8E-7CA9-314E-ACB9-F95D63D6EAE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00862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ECDB-4191-A64B-A2C5-35EE54AEC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B5D978-EF56-B840-A4DE-D03871058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C32438-7976-B04D-9652-0315799A1D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2A3C8-36B7-5D40-8138-09586DB6F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E0A81F-F98C-0D4D-AF60-6A2EC68C1B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634573-B9B1-DB45-908C-263197AED5CA}"/>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8" name="Footer Placeholder 7">
            <a:extLst>
              <a:ext uri="{FF2B5EF4-FFF2-40B4-BE49-F238E27FC236}">
                <a16:creationId xmlns:a16="http://schemas.microsoft.com/office/drawing/2014/main" id="{65D6EB91-466B-8347-9550-455934C6D3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516DD-F920-0745-98D1-A8570C266444}"/>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9756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91C-03F7-A14D-96D5-8C3E64FDA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5A9FFB-9CB6-5041-982F-004D63DAA381}"/>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4" name="Footer Placeholder 3">
            <a:extLst>
              <a:ext uri="{FF2B5EF4-FFF2-40B4-BE49-F238E27FC236}">
                <a16:creationId xmlns:a16="http://schemas.microsoft.com/office/drawing/2014/main" id="{21141CFA-B8B1-DE43-A3DB-C75EA78C7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E6F30F-FCE0-0047-898E-43F82459F6A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96447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2F1C1-047A-9C4C-B6D5-669AAF831B1E}"/>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3" name="Footer Placeholder 2">
            <a:extLst>
              <a:ext uri="{FF2B5EF4-FFF2-40B4-BE49-F238E27FC236}">
                <a16:creationId xmlns:a16="http://schemas.microsoft.com/office/drawing/2014/main" id="{21C055F3-C888-1C4D-AD77-C201DDB750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041B6-E18E-264B-AEF1-2CE363E0DFB9}"/>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188799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7CB0-6A92-554D-913A-D4D932D78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006D5D-A0FB-B348-A044-48225CF00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C9BC82-70C1-664A-99D2-692EFE95E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5B71E4-5B85-2440-B8AF-B9F45D2469B1}"/>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6" name="Footer Placeholder 5">
            <a:extLst>
              <a:ext uri="{FF2B5EF4-FFF2-40B4-BE49-F238E27FC236}">
                <a16:creationId xmlns:a16="http://schemas.microsoft.com/office/drawing/2014/main" id="{098F471B-0760-BC42-A43C-A8A04317E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0C244-50CF-0B40-A5EE-23B7ED6D6645}"/>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58335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2BCB-B0D8-4643-BBE7-E7F952BAD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EE84C-7AAF-4A45-BA4E-DE88FA70A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BA20033-5E4D-674C-BA29-3D7E1870B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7687A7-B355-D140-9EDD-D44A2965D43D}"/>
              </a:ext>
            </a:extLst>
          </p:cNvPr>
          <p:cNvSpPr>
            <a:spLocks noGrp="1"/>
          </p:cNvSpPr>
          <p:nvPr>
            <p:ph type="dt" sz="half" idx="10"/>
          </p:nvPr>
        </p:nvSpPr>
        <p:spPr/>
        <p:txBody>
          <a:bodyPr/>
          <a:lstStyle/>
          <a:p>
            <a:fld id="{14BF78E4-27C9-3E47-AFA4-86A14FC78ED1}" type="datetimeFigureOut">
              <a:rPr lang="en-US" smtClean="0"/>
              <a:t>4/17/2024</a:t>
            </a:fld>
            <a:endParaRPr lang="en-US"/>
          </a:p>
        </p:txBody>
      </p:sp>
      <p:sp>
        <p:nvSpPr>
          <p:cNvPr id="6" name="Footer Placeholder 5">
            <a:extLst>
              <a:ext uri="{FF2B5EF4-FFF2-40B4-BE49-F238E27FC236}">
                <a16:creationId xmlns:a16="http://schemas.microsoft.com/office/drawing/2014/main" id="{B2E5E29D-5FE3-D648-B073-08B6D4D2A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27059-B7CC-1447-A008-E22D178C1F9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188008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A3B40-5C36-8D4A-B7D2-09CC6E273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031A4-EF28-674B-8D6A-B33330FE2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1DC97-E2BC-7F45-9643-7BBD978DB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F78E4-27C9-3E47-AFA4-86A14FC78ED1}" type="datetimeFigureOut">
              <a:rPr lang="en-US" smtClean="0"/>
              <a:t>4/17/2024</a:t>
            </a:fld>
            <a:endParaRPr lang="en-US"/>
          </a:p>
        </p:txBody>
      </p:sp>
      <p:sp>
        <p:nvSpPr>
          <p:cNvPr id="5" name="Footer Placeholder 4">
            <a:extLst>
              <a:ext uri="{FF2B5EF4-FFF2-40B4-BE49-F238E27FC236}">
                <a16:creationId xmlns:a16="http://schemas.microsoft.com/office/drawing/2014/main" id="{3A44FDEA-650B-FD4D-BE2B-703C6E740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C73BB-1233-8F4C-85D6-34D17B81C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59DFE-0B0E-364B-9E68-03148354044E}" type="slidenum">
              <a:rPr lang="en-US" smtClean="0"/>
              <a:t>‹#›</a:t>
            </a:fld>
            <a:endParaRPr lang="en-US"/>
          </a:p>
        </p:txBody>
      </p:sp>
    </p:spTree>
    <p:extLst>
      <p:ext uri="{BB962C8B-B14F-4D97-AF65-F5344CB8AC3E}">
        <p14:creationId xmlns:p14="http://schemas.microsoft.com/office/powerpoint/2010/main" val="12340817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1"/>
                </a:solidFill>
                <a:latin typeface="Proxima Nova"/>
                <a:ea typeface="Proxima Nova"/>
                <a:cs typeface="Proxima Nova"/>
                <a:sym typeface="Proxima Nova"/>
              </a:defRPr>
            </a:lvl1pPr>
            <a:lvl2pPr lvl="1" algn="r">
              <a:buNone/>
              <a:defRPr sz="1333">
                <a:solidFill>
                  <a:schemeClr val="dk1"/>
                </a:solidFill>
                <a:latin typeface="Proxima Nova"/>
                <a:ea typeface="Proxima Nova"/>
                <a:cs typeface="Proxima Nova"/>
                <a:sym typeface="Proxima Nova"/>
              </a:defRPr>
            </a:lvl2pPr>
            <a:lvl3pPr lvl="2" algn="r">
              <a:buNone/>
              <a:defRPr sz="1333">
                <a:solidFill>
                  <a:schemeClr val="dk1"/>
                </a:solidFill>
                <a:latin typeface="Proxima Nova"/>
                <a:ea typeface="Proxima Nova"/>
                <a:cs typeface="Proxima Nova"/>
                <a:sym typeface="Proxima Nova"/>
              </a:defRPr>
            </a:lvl3pPr>
            <a:lvl4pPr lvl="3" algn="r">
              <a:buNone/>
              <a:defRPr sz="1333">
                <a:solidFill>
                  <a:schemeClr val="dk1"/>
                </a:solidFill>
                <a:latin typeface="Proxima Nova"/>
                <a:ea typeface="Proxima Nova"/>
                <a:cs typeface="Proxima Nova"/>
                <a:sym typeface="Proxima Nova"/>
              </a:defRPr>
            </a:lvl4pPr>
            <a:lvl5pPr lvl="4" algn="r">
              <a:buNone/>
              <a:defRPr sz="1333">
                <a:solidFill>
                  <a:schemeClr val="dk1"/>
                </a:solidFill>
                <a:latin typeface="Proxima Nova"/>
                <a:ea typeface="Proxima Nova"/>
                <a:cs typeface="Proxima Nova"/>
                <a:sym typeface="Proxima Nova"/>
              </a:defRPr>
            </a:lvl5pPr>
            <a:lvl6pPr lvl="5" algn="r">
              <a:buNone/>
              <a:defRPr sz="1333">
                <a:solidFill>
                  <a:schemeClr val="dk1"/>
                </a:solidFill>
                <a:latin typeface="Proxima Nova"/>
                <a:ea typeface="Proxima Nova"/>
                <a:cs typeface="Proxima Nova"/>
                <a:sym typeface="Proxima Nova"/>
              </a:defRPr>
            </a:lvl6pPr>
            <a:lvl7pPr lvl="6" algn="r">
              <a:buNone/>
              <a:defRPr sz="1333">
                <a:solidFill>
                  <a:schemeClr val="dk1"/>
                </a:solidFill>
                <a:latin typeface="Proxima Nova"/>
                <a:ea typeface="Proxima Nova"/>
                <a:cs typeface="Proxima Nova"/>
                <a:sym typeface="Proxima Nova"/>
              </a:defRPr>
            </a:lvl7pPr>
            <a:lvl8pPr lvl="7" algn="r">
              <a:buNone/>
              <a:defRPr sz="1333">
                <a:solidFill>
                  <a:schemeClr val="dk1"/>
                </a:solidFill>
                <a:latin typeface="Proxima Nova"/>
                <a:ea typeface="Proxima Nova"/>
                <a:cs typeface="Proxima Nova"/>
                <a:sym typeface="Proxima Nova"/>
              </a:defRPr>
            </a:lvl8pPr>
            <a:lvl9pPr lvl="8" algn="r">
              <a:buNone/>
              <a:defRPr sz="1333">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hyperlink" Target="https://discord.com/channels/1151202085380038666/"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datalab02.rrcc.edu/hub2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76D-E50E-DE41-9E45-4FD512DCA8A9}"/>
              </a:ext>
            </a:extLst>
          </p:cNvPr>
          <p:cNvSpPr>
            <a:spLocks noGrp="1"/>
          </p:cNvSpPr>
          <p:nvPr>
            <p:ph type="title"/>
          </p:nvPr>
        </p:nvSpPr>
        <p:spPr>
          <a:xfrm>
            <a:off x="1666102" y="1820665"/>
            <a:ext cx="8859795" cy="2066396"/>
          </a:xfrm>
        </p:spPr>
        <p:txBody>
          <a:bodyPr>
            <a:normAutofit/>
          </a:bodyPr>
          <a:lstStyle/>
          <a:p>
            <a:pPr algn="ctr"/>
            <a:r>
              <a:rPr lang="en-US" sz="6000" dirty="0">
                <a:solidFill>
                  <a:schemeClr val="bg1"/>
                </a:solidFill>
                <a:latin typeface="Arial"/>
                <a:cs typeface="Arial"/>
              </a:rPr>
              <a:t>DAT</a:t>
            </a:r>
            <a:br>
              <a:rPr lang="en-US" sz="6000" dirty="0">
                <a:solidFill>
                  <a:schemeClr val="bg1"/>
                </a:solidFill>
                <a:latin typeface="Arial"/>
                <a:cs typeface="Arial"/>
              </a:rPr>
            </a:br>
            <a:r>
              <a:rPr lang="en-US" sz="6000" dirty="0">
                <a:solidFill>
                  <a:schemeClr val="bg1"/>
                </a:solidFill>
                <a:latin typeface="Arial"/>
                <a:cs typeface="Arial"/>
              </a:rPr>
              <a:t>Data Science in Colorado</a:t>
            </a:r>
          </a:p>
        </p:txBody>
      </p:sp>
      <p:sp>
        <p:nvSpPr>
          <p:cNvPr id="6" name="Rectangle 5">
            <a:extLst>
              <a:ext uri="{FF2B5EF4-FFF2-40B4-BE49-F238E27FC236}">
                <a16:creationId xmlns:a16="http://schemas.microsoft.com/office/drawing/2014/main" id="{6657CC64-3F02-F046-AE8B-51E9C44CA5B3}"/>
              </a:ext>
            </a:extLst>
          </p:cNvPr>
          <p:cNvSpPr/>
          <p:nvPr/>
        </p:nvSpPr>
        <p:spPr>
          <a:xfrm>
            <a:off x="2013184" y="3759286"/>
            <a:ext cx="8175036" cy="646331"/>
          </a:xfrm>
          <a:prstGeom prst="rect">
            <a:avLst/>
          </a:prstGeom>
        </p:spPr>
        <p:txBody>
          <a:bodyPr wrap="square" lIns="91440" tIns="45720" rIns="91440" bIns="45720" anchor="t">
            <a:spAutoFit/>
          </a:bodyPr>
          <a:lstStyle/>
          <a:p>
            <a:pPr algn="ctr"/>
            <a:r>
              <a:rPr lang="en-US" i="1" dirty="0">
                <a:solidFill>
                  <a:schemeClr val="bg1"/>
                </a:solidFill>
                <a:latin typeface="Arial"/>
                <a:cs typeface="Arial"/>
              </a:rPr>
              <a:t>ColoMATYC – April 19, 2024</a:t>
            </a:r>
          </a:p>
          <a:p>
            <a:pPr algn="ctr"/>
            <a:r>
              <a:rPr lang="en-US" i="1" dirty="0">
                <a:solidFill>
                  <a:schemeClr val="bg1"/>
                </a:solidFill>
                <a:latin typeface="Arial"/>
                <a:cs typeface="Arial"/>
              </a:rPr>
              <a:t>Matthew Watts – Red Rocks Community College</a:t>
            </a:r>
          </a:p>
        </p:txBody>
      </p:sp>
      <p:sp>
        <p:nvSpPr>
          <p:cNvPr id="7" name="Rectangle 6">
            <a:extLst>
              <a:ext uri="{FF2B5EF4-FFF2-40B4-BE49-F238E27FC236}">
                <a16:creationId xmlns:a16="http://schemas.microsoft.com/office/drawing/2014/main" id="{F7E5A154-EDBE-4C42-BD63-60341E49BDF0}"/>
              </a:ext>
            </a:extLst>
          </p:cNvPr>
          <p:cNvSpPr/>
          <p:nvPr/>
        </p:nvSpPr>
        <p:spPr>
          <a:xfrm>
            <a:off x="1666102" y="1821136"/>
            <a:ext cx="8859795" cy="2857672"/>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ack and white drawing of a beaker&#10;&#10;Description automatically generated">
            <a:extLst>
              <a:ext uri="{FF2B5EF4-FFF2-40B4-BE49-F238E27FC236}">
                <a16:creationId xmlns:a16="http://schemas.microsoft.com/office/drawing/2014/main" id="{ED5B6BD6-B877-E86C-DA23-322402D9F3B7}"/>
              </a:ext>
            </a:extLst>
          </p:cNvPr>
          <p:cNvPicPr>
            <a:picLocks noChangeAspect="1"/>
          </p:cNvPicPr>
          <p:nvPr/>
        </p:nvPicPr>
        <p:blipFill>
          <a:blip r:embed="rId3"/>
          <a:stretch>
            <a:fillRect/>
          </a:stretch>
        </p:blipFill>
        <p:spPr>
          <a:xfrm>
            <a:off x="1881" y="5161871"/>
            <a:ext cx="2743200" cy="1482556"/>
          </a:xfrm>
          <a:prstGeom prst="rect">
            <a:avLst/>
          </a:prstGeom>
        </p:spPr>
      </p:pic>
      <p:sp>
        <p:nvSpPr>
          <p:cNvPr id="37" name="Rectangle: Rounded Corners 36">
            <a:extLst>
              <a:ext uri="{FF2B5EF4-FFF2-40B4-BE49-F238E27FC236}">
                <a16:creationId xmlns:a16="http://schemas.microsoft.com/office/drawing/2014/main" id="{3EB141FC-8348-76E8-BDA5-BC91BADF4C02}"/>
              </a:ext>
            </a:extLst>
          </p:cNvPr>
          <p:cNvSpPr/>
          <p:nvPr/>
        </p:nvSpPr>
        <p:spPr>
          <a:xfrm>
            <a:off x="3926180" y="497016"/>
            <a:ext cx="4465031" cy="821825"/>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244793"/>
            <a:ext cx="10940320" cy="1350546"/>
          </a:xfrm>
        </p:spPr>
        <p:txBody>
          <a:bodyPr>
            <a:normAutofit/>
          </a:bodyPr>
          <a:lstStyle/>
          <a:p>
            <a:pPr algn="ctr"/>
            <a:r>
              <a:rPr lang="en-US" sz="5400" dirty="0">
                <a:solidFill>
                  <a:schemeClr val="bg1"/>
                </a:solidFill>
                <a:latin typeface="Arial"/>
                <a:cs typeface="Arial"/>
              </a:rPr>
              <a:t>DAT Success</a:t>
            </a:r>
          </a:p>
        </p:txBody>
      </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424543" y="1401082"/>
            <a:ext cx="10515600" cy="4351338"/>
          </a:xfrm>
        </p:spPr>
        <p:txBody>
          <a:bodyPr vert="horz" lIns="91440" tIns="45720" rIns="91440" bIns="45720" rtlCol="0" anchor="t">
            <a:normAutofit/>
          </a:bodyPr>
          <a:lstStyle/>
          <a:p>
            <a:r>
              <a:rPr lang="en-US" sz="4400" dirty="0">
                <a:ea typeface="Calibri"/>
                <a:cs typeface="Calibri"/>
              </a:rPr>
              <a:t>DAT – Statewide Discipline</a:t>
            </a:r>
          </a:p>
          <a:p>
            <a:r>
              <a:rPr lang="en-US" sz="4400" dirty="0">
                <a:ea typeface="Calibri"/>
                <a:cs typeface="Calibri"/>
              </a:rPr>
              <a:t>Data Fest</a:t>
            </a:r>
          </a:p>
          <a:p>
            <a:r>
              <a:rPr lang="en-US" sz="4400">
                <a:ea typeface="Calibri"/>
                <a:cs typeface="Calibri"/>
              </a:rPr>
              <a:t>Research, Art, Design (RAD) Expo</a:t>
            </a:r>
            <a:endParaRPr lang="en-US" sz="4400">
              <a:cs typeface="Calibri"/>
            </a:endParaRPr>
          </a:p>
          <a:p>
            <a:r>
              <a:rPr lang="en-US" sz="4400" dirty="0">
                <a:cs typeface="Calibri"/>
              </a:rPr>
              <a:t>Library instruction</a:t>
            </a:r>
          </a:p>
          <a:p>
            <a:r>
              <a:rPr lang="en-US" sz="4400" dirty="0">
                <a:cs typeface="Calibri"/>
              </a:rPr>
              <a:t>Transfer Institutions</a:t>
            </a:r>
            <a:endParaRPr lang="en-US" dirty="0"/>
          </a:p>
        </p:txBody>
      </p:sp>
      <p:pic>
        <p:nvPicPr>
          <p:cNvPr id="747" name="Graphic 746" descr="Handshake outline">
            <a:extLst>
              <a:ext uri="{FF2B5EF4-FFF2-40B4-BE49-F238E27FC236}">
                <a16:creationId xmlns:a16="http://schemas.microsoft.com/office/drawing/2014/main" id="{B583EBBC-A306-DA95-B2FF-9274CE865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5666" y="3861257"/>
            <a:ext cx="2752093" cy="2782520"/>
          </a:xfrm>
          <a:prstGeom prst="rect">
            <a:avLst/>
          </a:prstGeom>
        </p:spPr>
      </p:pic>
    </p:spTree>
    <p:extLst>
      <p:ext uri="{BB962C8B-B14F-4D97-AF65-F5344CB8AC3E}">
        <p14:creationId xmlns:p14="http://schemas.microsoft.com/office/powerpoint/2010/main" val="51516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0B403C9-3BD5-54C1-2E6B-FF43AF5DF648}"/>
              </a:ext>
            </a:extLst>
          </p:cNvPr>
          <p:cNvSpPr/>
          <p:nvPr/>
        </p:nvSpPr>
        <p:spPr>
          <a:xfrm>
            <a:off x="1283295" y="323396"/>
            <a:ext cx="9683282" cy="1053317"/>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drawing of a beaker&#10;&#10;Description automatically generated">
            <a:extLst>
              <a:ext uri="{FF2B5EF4-FFF2-40B4-BE49-F238E27FC236}">
                <a16:creationId xmlns:a16="http://schemas.microsoft.com/office/drawing/2014/main" id="{4EB4304A-B537-9DD8-277A-BD118B5BA2BE}"/>
              </a:ext>
            </a:extLst>
          </p:cNvPr>
          <p:cNvPicPr>
            <a:picLocks noChangeAspect="1"/>
          </p:cNvPicPr>
          <p:nvPr/>
        </p:nvPicPr>
        <p:blipFill>
          <a:blip r:embed="rId3"/>
          <a:stretch>
            <a:fillRect/>
          </a:stretch>
        </p:blipFill>
        <p:spPr>
          <a:xfrm>
            <a:off x="1881" y="5161871"/>
            <a:ext cx="2743200" cy="1482556"/>
          </a:xfrm>
          <a:prstGeom prst="rect">
            <a:avLst/>
          </a:prstGeom>
        </p:spPr>
      </p:pic>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225501"/>
            <a:ext cx="10940320" cy="1350546"/>
          </a:xfrm>
        </p:spPr>
        <p:txBody>
          <a:bodyPr>
            <a:normAutofit/>
          </a:bodyPr>
          <a:lstStyle/>
          <a:p>
            <a:pPr algn="ctr"/>
            <a:r>
              <a:rPr lang="en-US" sz="5400">
                <a:solidFill>
                  <a:schemeClr val="bg1"/>
                </a:solidFill>
                <a:latin typeface="Arial"/>
                <a:cs typeface="Arial"/>
              </a:rPr>
              <a:t>Community College Data Fest</a:t>
            </a:r>
          </a:p>
        </p:txBody>
      </p:sp>
      <p:pic>
        <p:nvPicPr>
          <p:cNvPr id="6" name="Content Placeholder 5" descr="A group of men standing in front of a fence&#10;&#10;Description automatically generated">
            <a:extLst>
              <a:ext uri="{FF2B5EF4-FFF2-40B4-BE49-F238E27FC236}">
                <a16:creationId xmlns:a16="http://schemas.microsoft.com/office/drawing/2014/main" id="{3B9A3218-4C38-B2AE-2919-69672CE1B916}"/>
              </a:ext>
            </a:extLst>
          </p:cNvPr>
          <p:cNvPicPr>
            <a:picLocks noGrp="1" noChangeAspect="1"/>
          </p:cNvPicPr>
          <p:nvPr>
            <p:ph idx="1"/>
          </p:nvPr>
        </p:nvPicPr>
        <p:blipFill>
          <a:blip r:embed="rId4"/>
          <a:stretch>
            <a:fillRect/>
          </a:stretch>
        </p:blipFill>
        <p:spPr>
          <a:xfrm>
            <a:off x="2418047" y="1670144"/>
            <a:ext cx="7355908" cy="41352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Blue prize ribbon">
            <a:extLst>
              <a:ext uri="{FF2B5EF4-FFF2-40B4-BE49-F238E27FC236}">
                <a16:creationId xmlns:a16="http://schemas.microsoft.com/office/drawing/2014/main" id="{6EB66C0A-E2B7-2657-E1C9-FDB2F5311B7C}"/>
              </a:ext>
            </a:extLst>
          </p:cNvPr>
          <p:cNvPicPr>
            <a:picLocks noChangeAspect="1"/>
          </p:cNvPicPr>
          <p:nvPr/>
        </p:nvPicPr>
        <p:blipFill>
          <a:blip r:embed="rId5"/>
          <a:stretch>
            <a:fillRect/>
          </a:stretch>
        </p:blipFill>
        <p:spPr>
          <a:xfrm>
            <a:off x="190664" y="2269711"/>
            <a:ext cx="1877719" cy="2509897"/>
          </a:xfrm>
          <a:prstGeom prst="rect">
            <a:avLst/>
          </a:prstGeom>
        </p:spPr>
      </p:pic>
    </p:spTree>
    <p:extLst>
      <p:ext uri="{BB962C8B-B14F-4D97-AF65-F5344CB8AC3E}">
        <p14:creationId xmlns:p14="http://schemas.microsoft.com/office/powerpoint/2010/main" val="32266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415600" y="4095067"/>
            <a:ext cx="11360800" cy="1202400"/>
          </a:xfrm>
          <a:prstGeom prst="rect">
            <a:avLst/>
          </a:prstGeom>
        </p:spPr>
        <p:txBody>
          <a:bodyPr spcFirstLastPara="1" wrap="square" lIns="121900" tIns="121900" rIns="121900" bIns="12190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1600"/>
              </a:spcAft>
              <a:buNone/>
            </a:pPr>
            <a:r>
              <a:rPr lang="en" sz="3200" b="1" dirty="0">
                <a:solidFill>
                  <a:schemeClr val="dk1"/>
                </a:solidFill>
              </a:rPr>
              <a:t>Join the RRCC Data Science Discord!</a:t>
            </a:r>
            <a:endParaRPr lang="en-US" sz="3200" b="1">
              <a:solidFill>
                <a:schemeClr val="dk1"/>
              </a:solidFill>
            </a:endParaRPr>
          </a:p>
          <a:p>
            <a:pPr marL="0" indent="0" algn="ctr">
              <a:spcAft>
                <a:spcPts val="1600"/>
              </a:spcAft>
              <a:buNone/>
            </a:pPr>
            <a:r>
              <a:rPr lang="en" sz="3200" dirty="0">
                <a:solidFill>
                  <a:schemeClr val="dk1"/>
                </a:solidFill>
                <a:hlinkClick r:id="rId3">
                  <a:extLst>
                    <a:ext uri="{A12FA001-AC4F-418D-AE19-62706E023703}">
                      <ahyp:hlinkClr xmlns:ahyp="http://schemas.microsoft.com/office/drawing/2018/hyperlinkcolor" val="tx"/>
                    </a:ext>
                  </a:extLst>
                </a:hlinkClick>
              </a:rPr>
              <a:t>https://discord.com/channels/1151202085380038666/</a:t>
            </a:r>
            <a:r>
              <a:rPr lang="en" sz="3200" dirty="0">
                <a:solidFill>
                  <a:schemeClr val="dk1"/>
                </a:solidFill>
              </a:rPr>
              <a:t> </a:t>
            </a:r>
            <a:endParaRPr lang="en-US">
              <a:solidFill>
                <a:schemeClr val="dk1"/>
              </a:solidFill>
            </a:endParaRPr>
          </a:p>
        </p:txBody>
      </p:sp>
      <p:pic>
        <p:nvPicPr>
          <p:cNvPr id="190" name="Google Shape;190;p22"/>
          <p:cNvPicPr preferRelativeResize="0"/>
          <p:nvPr/>
        </p:nvPicPr>
        <p:blipFill>
          <a:blip r:embed="rId4">
            <a:alphaModFix/>
          </a:blip>
          <a:stretch>
            <a:fillRect/>
          </a:stretch>
        </p:blipFill>
        <p:spPr>
          <a:xfrm>
            <a:off x="4251667" y="221367"/>
            <a:ext cx="3688667" cy="3688667"/>
          </a:xfrm>
          <a:prstGeom prst="rect">
            <a:avLst/>
          </a:prstGeom>
          <a:noFill/>
          <a:ln>
            <a:noFill/>
          </a:ln>
        </p:spPr>
      </p:pic>
      <p:pic>
        <p:nvPicPr>
          <p:cNvPr id="191" name="Google Shape;191;p22"/>
          <p:cNvPicPr preferRelativeResize="0"/>
          <p:nvPr/>
        </p:nvPicPr>
        <p:blipFill>
          <a:blip r:embed="rId5">
            <a:alphaModFix/>
          </a:blip>
          <a:stretch>
            <a:fillRect/>
          </a:stretch>
        </p:blipFill>
        <p:spPr>
          <a:xfrm>
            <a:off x="8410034" y="1030651"/>
            <a:ext cx="2070100" cy="2070100"/>
          </a:xfrm>
          <a:prstGeom prst="rect">
            <a:avLst/>
          </a:prstGeom>
          <a:noFill/>
          <a:ln>
            <a:noFill/>
          </a:ln>
        </p:spPr>
      </p:pic>
      <p:pic>
        <p:nvPicPr>
          <p:cNvPr id="192" name="Google Shape;192;p22"/>
          <p:cNvPicPr preferRelativeResize="0"/>
          <p:nvPr/>
        </p:nvPicPr>
        <p:blipFill>
          <a:blip r:embed="rId6">
            <a:alphaModFix/>
          </a:blip>
          <a:stretch>
            <a:fillRect/>
          </a:stretch>
        </p:blipFill>
        <p:spPr>
          <a:xfrm>
            <a:off x="1407067" y="287700"/>
            <a:ext cx="2374900" cy="355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3EB141FC-8348-76E8-BDA5-BC91BADF4C02}"/>
              </a:ext>
            </a:extLst>
          </p:cNvPr>
          <p:cNvSpPr/>
          <p:nvPr/>
        </p:nvSpPr>
        <p:spPr>
          <a:xfrm>
            <a:off x="3926180" y="497016"/>
            <a:ext cx="4465031" cy="821825"/>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244793"/>
            <a:ext cx="10940320" cy="1350546"/>
          </a:xfrm>
        </p:spPr>
        <p:txBody>
          <a:bodyPr>
            <a:normAutofit/>
          </a:bodyPr>
          <a:lstStyle/>
          <a:p>
            <a:pPr algn="ctr"/>
            <a:r>
              <a:rPr lang="en-US" sz="4800" dirty="0">
                <a:solidFill>
                  <a:schemeClr val="bg1"/>
                </a:solidFill>
                <a:latin typeface="Arial"/>
                <a:cs typeface="Arial"/>
              </a:rPr>
              <a:t>DAT Challenges</a:t>
            </a:r>
          </a:p>
        </p:txBody>
      </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424543" y="1401082"/>
            <a:ext cx="10515600" cy="4351338"/>
          </a:xfrm>
        </p:spPr>
        <p:txBody>
          <a:bodyPr vert="horz" lIns="91440" tIns="45720" rIns="91440" bIns="45720" rtlCol="0" anchor="t">
            <a:normAutofit/>
          </a:bodyPr>
          <a:lstStyle/>
          <a:p>
            <a:r>
              <a:rPr lang="en-US" sz="4400" dirty="0">
                <a:cs typeface="Calibri"/>
              </a:rPr>
              <a:t>Enrollment</a:t>
            </a:r>
            <a:endParaRPr lang="en-US" dirty="0"/>
          </a:p>
          <a:p>
            <a:r>
              <a:rPr lang="en-US" sz="4400" dirty="0">
                <a:ea typeface="Calibri"/>
                <a:cs typeface="Calibri"/>
              </a:rPr>
              <a:t>CTE Certificate</a:t>
            </a:r>
          </a:p>
        </p:txBody>
      </p:sp>
      <p:pic>
        <p:nvPicPr>
          <p:cNvPr id="5" name="Picture 4" descr="A black and white drawing of a beaker&#10;&#10;Description automatically generated">
            <a:extLst>
              <a:ext uri="{FF2B5EF4-FFF2-40B4-BE49-F238E27FC236}">
                <a16:creationId xmlns:a16="http://schemas.microsoft.com/office/drawing/2014/main" id="{ED5B6BD6-B877-E86C-DA23-322402D9F3B7}"/>
              </a:ext>
            </a:extLst>
          </p:cNvPr>
          <p:cNvPicPr>
            <a:picLocks noChangeAspect="1"/>
          </p:cNvPicPr>
          <p:nvPr/>
        </p:nvPicPr>
        <p:blipFill>
          <a:blip r:embed="rId3"/>
          <a:stretch>
            <a:fillRect/>
          </a:stretch>
        </p:blipFill>
        <p:spPr>
          <a:xfrm>
            <a:off x="1881" y="5161871"/>
            <a:ext cx="2743200" cy="1482556"/>
          </a:xfrm>
          <a:prstGeom prst="rect">
            <a:avLst/>
          </a:prstGeom>
        </p:spPr>
      </p:pic>
      <p:pic>
        <p:nvPicPr>
          <p:cNvPr id="747" name="Graphic 746" descr="Handshake outline">
            <a:extLst>
              <a:ext uri="{FF2B5EF4-FFF2-40B4-BE49-F238E27FC236}">
                <a16:creationId xmlns:a16="http://schemas.microsoft.com/office/drawing/2014/main" id="{B583EBBC-A306-DA95-B2FF-9274CE865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6249" y="3956507"/>
            <a:ext cx="2752093" cy="2782520"/>
          </a:xfrm>
          <a:prstGeom prst="rect">
            <a:avLst/>
          </a:prstGeom>
        </p:spPr>
      </p:pic>
    </p:spTree>
    <p:extLst>
      <p:ext uri="{BB962C8B-B14F-4D97-AF65-F5344CB8AC3E}">
        <p14:creationId xmlns:p14="http://schemas.microsoft.com/office/powerpoint/2010/main" val="372664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16200" y="0"/>
            <a:ext cx="11360800" cy="100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4800" dirty="0">
                <a:solidFill>
                  <a:schemeClr val="accent3"/>
                </a:solidFill>
              </a:rPr>
              <a:t>Data Science Certificate</a:t>
            </a:r>
            <a:endParaRPr sz="4800" dirty="0">
              <a:solidFill>
                <a:schemeClr val="accent3"/>
              </a:solidFill>
            </a:endParaRPr>
          </a:p>
        </p:txBody>
      </p:sp>
      <p:sp>
        <p:nvSpPr>
          <p:cNvPr id="134" name="Google Shape;134;p20"/>
          <p:cNvSpPr/>
          <p:nvPr/>
        </p:nvSpPr>
        <p:spPr>
          <a:xfrm>
            <a:off x="4447284" y="944549"/>
            <a:ext cx="1342800" cy="400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 sz="1600">
                <a:solidFill>
                  <a:srgbClr val="FFFFFF"/>
                </a:solidFill>
                <a:latin typeface="Roboto"/>
                <a:ea typeface="Roboto"/>
                <a:cs typeface="Roboto"/>
                <a:sym typeface="Roboto"/>
              </a:rPr>
              <a:t>Credits</a:t>
            </a:r>
            <a:endParaRPr sz="1600">
              <a:solidFill>
                <a:srgbClr val="FFFFFF"/>
              </a:solidFill>
              <a:latin typeface="Roboto"/>
              <a:ea typeface="Roboto"/>
              <a:cs typeface="Roboto"/>
              <a:sym typeface="Roboto"/>
            </a:endParaRPr>
          </a:p>
        </p:txBody>
      </p:sp>
      <p:sp>
        <p:nvSpPr>
          <p:cNvPr id="135" name="Google Shape;135;p20"/>
          <p:cNvSpPr/>
          <p:nvPr/>
        </p:nvSpPr>
        <p:spPr>
          <a:xfrm>
            <a:off x="5805905" y="944549"/>
            <a:ext cx="1342800" cy="400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600">
                <a:solidFill>
                  <a:srgbClr val="FFFFFF"/>
                </a:solidFill>
                <a:latin typeface="Roboto"/>
                <a:ea typeface="Roboto"/>
                <a:cs typeface="Roboto"/>
                <a:sym typeface="Roboto"/>
              </a:rPr>
              <a:t>All Required</a:t>
            </a:r>
            <a:endParaRPr sz="1600">
              <a:solidFill>
                <a:srgbClr val="FFFFFF"/>
              </a:solidFill>
              <a:latin typeface="Roboto"/>
              <a:ea typeface="Roboto"/>
              <a:cs typeface="Roboto"/>
              <a:sym typeface="Roboto"/>
            </a:endParaRPr>
          </a:p>
        </p:txBody>
      </p:sp>
      <p:sp>
        <p:nvSpPr>
          <p:cNvPr id="136" name="Google Shape;136;p20"/>
          <p:cNvSpPr/>
          <p:nvPr/>
        </p:nvSpPr>
        <p:spPr>
          <a:xfrm>
            <a:off x="7148716" y="944583"/>
            <a:ext cx="3770400" cy="400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 sz="1600">
                <a:solidFill>
                  <a:srgbClr val="FFFFFF"/>
                </a:solidFill>
                <a:latin typeface="Roboto"/>
                <a:ea typeface="Roboto"/>
                <a:cs typeface="Roboto"/>
                <a:sym typeface="Roboto"/>
              </a:rPr>
              <a:t>Courses</a:t>
            </a:r>
            <a:endParaRPr sz="1600">
              <a:solidFill>
                <a:srgbClr val="FFFFFF"/>
              </a:solidFill>
              <a:latin typeface="Roboto"/>
              <a:ea typeface="Roboto"/>
              <a:cs typeface="Roboto"/>
              <a:sym typeface="Roboto"/>
            </a:endParaRPr>
          </a:p>
        </p:txBody>
      </p:sp>
      <p:sp>
        <p:nvSpPr>
          <p:cNvPr id="137" name="Google Shape;137;p20"/>
          <p:cNvSpPr/>
          <p:nvPr/>
        </p:nvSpPr>
        <p:spPr>
          <a:xfrm>
            <a:off x="1257051" y="944549"/>
            <a:ext cx="3174400" cy="400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38" name="Google Shape;138;p20"/>
          <p:cNvGrpSpPr/>
          <p:nvPr/>
        </p:nvGrpSpPr>
        <p:grpSpPr>
          <a:xfrm>
            <a:off x="1258298" y="1359400"/>
            <a:ext cx="9676652" cy="899267"/>
            <a:chOff x="943723" y="3098500"/>
            <a:chExt cx="7257489" cy="674450"/>
          </a:xfrm>
        </p:grpSpPr>
        <p:sp>
          <p:nvSpPr>
            <p:cNvPr id="139" name="Google Shape;139;p20"/>
            <p:cNvSpPr/>
            <p:nvPr/>
          </p:nvSpPr>
          <p:spPr>
            <a:xfrm>
              <a:off x="5373412" y="3098513"/>
              <a:ext cx="2827800" cy="674400"/>
            </a:xfrm>
            <a:prstGeom prst="rect">
              <a:avLst/>
            </a:prstGeom>
            <a:solidFill>
              <a:srgbClr val="0C57D3"/>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14856" algn="l" rtl="0">
                <a:lnSpc>
                  <a:spcPct val="115000"/>
                </a:lnSpc>
                <a:spcBef>
                  <a:spcPts val="0"/>
                </a:spcBef>
                <a:spcAft>
                  <a:spcPts val="0"/>
                </a:spcAft>
                <a:buClr>
                  <a:srgbClr val="FFFFFF"/>
                </a:buClr>
                <a:buSzPts val="1300"/>
                <a:buFont typeface="Roboto"/>
                <a:buChar char="●"/>
              </a:pPr>
              <a:r>
                <a:rPr lang="en" sz="1733">
                  <a:solidFill>
                    <a:srgbClr val="FFFFFF"/>
                  </a:solidFill>
                  <a:latin typeface="Roboto"/>
                  <a:ea typeface="Roboto"/>
                  <a:cs typeface="Roboto"/>
                  <a:sym typeface="Roboto"/>
                </a:rPr>
                <a:t>CSC 1019 Intro to Python</a:t>
              </a:r>
              <a:endParaRPr sz="1733">
                <a:solidFill>
                  <a:srgbClr val="FFFFFF"/>
                </a:solidFill>
                <a:latin typeface="Roboto"/>
                <a:ea typeface="Roboto"/>
                <a:cs typeface="Roboto"/>
                <a:sym typeface="Roboto"/>
              </a:endParaRPr>
            </a:p>
            <a:p>
              <a:pPr marL="609585" lvl="0" indent="-414856" algn="l" rtl="0">
                <a:lnSpc>
                  <a:spcPct val="115000"/>
                </a:lnSpc>
                <a:spcBef>
                  <a:spcPts val="0"/>
                </a:spcBef>
                <a:spcAft>
                  <a:spcPts val="0"/>
                </a:spcAft>
                <a:buClr>
                  <a:srgbClr val="FFFFFF"/>
                </a:buClr>
                <a:buSzPts val="1300"/>
                <a:buFont typeface="Roboto"/>
                <a:buChar char="●"/>
              </a:pPr>
              <a:r>
                <a:rPr lang="en" sz="1733">
                  <a:solidFill>
                    <a:srgbClr val="FFFFFF"/>
                  </a:solidFill>
                  <a:latin typeface="Roboto"/>
                  <a:ea typeface="Roboto"/>
                  <a:cs typeface="Roboto"/>
                  <a:sym typeface="Roboto"/>
                </a:rPr>
                <a:t>CSC 2017 Advanced Python </a:t>
              </a:r>
              <a:endParaRPr sz="1733">
                <a:solidFill>
                  <a:srgbClr val="FFFFFF"/>
                </a:solidFill>
                <a:latin typeface="Roboto"/>
                <a:ea typeface="Roboto"/>
                <a:cs typeface="Roboto"/>
                <a:sym typeface="Roboto"/>
              </a:endParaRPr>
            </a:p>
          </p:txBody>
        </p:sp>
        <p:sp>
          <p:nvSpPr>
            <p:cNvPr id="140" name="Google Shape;140;p20"/>
            <p:cNvSpPr/>
            <p:nvPr/>
          </p:nvSpPr>
          <p:spPr>
            <a:xfrm>
              <a:off x="943723" y="3098500"/>
              <a:ext cx="23799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 name="Google Shape;141;p20"/>
            <p:cNvSpPr/>
            <p:nvPr/>
          </p:nvSpPr>
          <p:spPr>
            <a:xfrm>
              <a:off x="1632122" y="3098513"/>
              <a:ext cx="674400" cy="674400"/>
            </a:xfrm>
            <a:prstGeom prst="rtTriangle">
              <a:avLst/>
            </a:prstGeom>
            <a:solidFill>
              <a:srgbClr val="0E63F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 name="Google Shape;142;p20"/>
            <p:cNvSpPr/>
            <p:nvPr/>
          </p:nvSpPr>
          <p:spPr>
            <a:xfrm>
              <a:off x="943723" y="3098513"/>
              <a:ext cx="687600" cy="674400"/>
            </a:xfrm>
            <a:prstGeom prst="rtTriangle">
              <a:avLst/>
            </a:prstGeom>
            <a:solidFill>
              <a:srgbClr val="307A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3" name="Google Shape;143;p20"/>
            <p:cNvSpPr/>
            <p:nvPr/>
          </p:nvSpPr>
          <p:spPr>
            <a:xfrm>
              <a:off x="3335463" y="3098513"/>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chemeClr val="lt1"/>
                  </a:solidFill>
                </a:rPr>
                <a:t>6</a:t>
              </a:r>
              <a:endParaRPr sz="2489">
                <a:solidFill>
                  <a:schemeClr val="lt1"/>
                </a:solidFill>
              </a:endParaRPr>
            </a:p>
          </p:txBody>
        </p:sp>
        <p:sp>
          <p:nvSpPr>
            <p:cNvPr id="144" name="Google Shape;144;p20"/>
            <p:cNvSpPr/>
            <p:nvPr/>
          </p:nvSpPr>
          <p:spPr>
            <a:xfrm>
              <a:off x="4354429" y="3098513"/>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 name="Google Shape;145;p20"/>
            <p:cNvSpPr/>
            <p:nvPr/>
          </p:nvSpPr>
          <p:spPr>
            <a:xfrm>
              <a:off x="1017476" y="3098550"/>
              <a:ext cx="619200" cy="409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a:solidFill>
                    <a:srgbClr val="FFFFFF"/>
                  </a:solidFill>
                  <a:latin typeface="Roboto"/>
                  <a:ea typeface="Roboto"/>
                  <a:cs typeface="Roboto"/>
                  <a:sym typeface="Roboto"/>
                </a:rPr>
                <a:t>1,2</a:t>
              </a:r>
              <a:endParaRPr sz="2133">
                <a:solidFill>
                  <a:srgbClr val="FFFFFF"/>
                </a:solidFill>
                <a:latin typeface="Roboto"/>
                <a:ea typeface="Roboto"/>
                <a:cs typeface="Roboto"/>
                <a:sym typeface="Roboto"/>
              </a:endParaRPr>
            </a:p>
          </p:txBody>
        </p:sp>
        <p:sp>
          <p:nvSpPr>
            <p:cNvPr id="146" name="Google Shape;146;p20"/>
            <p:cNvSpPr/>
            <p:nvPr/>
          </p:nvSpPr>
          <p:spPr>
            <a:xfrm rot="-2700000">
              <a:off x="4705031" y="3336392"/>
              <a:ext cx="305894" cy="116673"/>
            </a:xfrm>
            <a:prstGeom prst="corner">
              <a:avLst>
                <a:gd name="adj1" fmla="val 18804"/>
                <a:gd name="adj2" fmla="val 18145"/>
              </a:avLst>
            </a:pr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 name="Google Shape;147;p20"/>
            <p:cNvSpPr/>
            <p:nvPr/>
          </p:nvSpPr>
          <p:spPr>
            <a:xfrm>
              <a:off x="1704725" y="3098550"/>
              <a:ext cx="1488600" cy="67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133">
                  <a:solidFill>
                    <a:srgbClr val="FFFFFF"/>
                  </a:solidFill>
                  <a:latin typeface="Roboto"/>
                  <a:ea typeface="Roboto"/>
                  <a:cs typeface="Roboto"/>
                  <a:sym typeface="Roboto"/>
                </a:rPr>
                <a:t>Computer Science</a:t>
              </a:r>
              <a:endParaRPr sz="2133">
                <a:solidFill>
                  <a:srgbClr val="FFFFFF"/>
                </a:solidFill>
                <a:latin typeface="Roboto"/>
                <a:ea typeface="Roboto"/>
                <a:cs typeface="Roboto"/>
                <a:sym typeface="Roboto"/>
              </a:endParaRPr>
            </a:p>
          </p:txBody>
        </p:sp>
      </p:grpSp>
      <p:grpSp>
        <p:nvGrpSpPr>
          <p:cNvPr id="148" name="Google Shape;148;p20"/>
          <p:cNvGrpSpPr/>
          <p:nvPr/>
        </p:nvGrpSpPr>
        <p:grpSpPr>
          <a:xfrm>
            <a:off x="1258298" y="2273100"/>
            <a:ext cx="9676652" cy="899267"/>
            <a:chOff x="943723" y="3783775"/>
            <a:chExt cx="7257489" cy="674450"/>
          </a:xfrm>
        </p:grpSpPr>
        <p:sp>
          <p:nvSpPr>
            <p:cNvPr id="149" name="Google Shape;149;p20"/>
            <p:cNvSpPr/>
            <p:nvPr/>
          </p:nvSpPr>
          <p:spPr>
            <a:xfrm>
              <a:off x="5373412" y="3783788"/>
              <a:ext cx="2827800" cy="674400"/>
            </a:xfrm>
            <a:prstGeom prst="rect">
              <a:avLst/>
            </a:prstGeom>
            <a:solidFill>
              <a:srgbClr val="0C57D3"/>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14856" algn="l" rtl="0">
                <a:lnSpc>
                  <a:spcPct val="115000"/>
                </a:lnSpc>
                <a:spcBef>
                  <a:spcPts val="0"/>
                </a:spcBef>
                <a:spcAft>
                  <a:spcPts val="0"/>
                </a:spcAft>
                <a:buClr>
                  <a:srgbClr val="FFFFFF"/>
                </a:buClr>
                <a:buSzPts val="1300"/>
                <a:buFont typeface="Roboto"/>
                <a:buChar char="●"/>
              </a:pPr>
              <a:r>
                <a:rPr lang="en" sz="1733">
                  <a:solidFill>
                    <a:srgbClr val="FFFFFF"/>
                  </a:solidFill>
                  <a:latin typeface="Roboto"/>
                  <a:ea typeface="Roboto"/>
                  <a:cs typeface="Roboto"/>
                  <a:sym typeface="Roboto"/>
                </a:rPr>
                <a:t>MAT 1340 College Algebra</a:t>
              </a:r>
              <a:endParaRPr sz="1733">
                <a:solidFill>
                  <a:srgbClr val="FFFFFF"/>
                </a:solidFill>
                <a:latin typeface="Roboto"/>
                <a:ea typeface="Roboto"/>
                <a:cs typeface="Roboto"/>
                <a:sym typeface="Roboto"/>
              </a:endParaRPr>
            </a:p>
            <a:p>
              <a:pPr marL="609585" lvl="0" indent="-414856" algn="l" rtl="0">
                <a:lnSpc>
                  <a:spcPct val="115000"/>
                </a:lnSpc>
                <a:spcBef>
                  <a:spcPts val="0"/>
                </a:spcBef>
                <a:spcAft>
                  <a:spcPts val="0"/>
                </a:spcAft>
                <a:buClr>
                  <a:srgbClr val="FFFFFF"/>
                </a:buClr>
                <a:buSzPts val="1300"/>
                <a:buFont typeface="Roboto"/>
                <a:buChar char="●"/>
              </a:pPr>
              <a:r>
                <a:rPr lang="en" sz="1733">
                  <a:solidFill>
                    <a:srgbClr val="FFFFFF"/>
                  </a:solidFill>
                  <a:latin typeface="Roboto"/>
                  <a:ea typeface="Roboto"/>
                  <a:cs typeface="Roboto"/>
                  <a:sym typeface="Roboto"/>
                </a:rPr>
                <a:t>or Higher</a:t>
              </a:r>
              <a:endParaRPr sz="1733">
                <a:solidFill>
                  <a:srgbClr val="FFFFFF"/>
                </a:solidFill>
                <a:latin typeface="Roboto"/>
                <a:ea typeface="Roboto"/>
                <a:cs typeface="Roboto"/>
                <a:sym typeface="Roboto"/>
              </a:endParaRPr>
            </a:p>
          </p:txBody>
        </p:sp>
        <p:sp>
          <p:nvSpPr>
            <p:cNvPr id="150" name="Google Shape;150;p20"/>
            <p:cNvSpPr/>
            <p:nvPr/>
          </p:nvSpPr>
          <p:spPr>
            <a:xfrm>
              <a:off x="943723" y="3783775"/>
              <a:ext cx="23799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1" name="Google Shape;151;p20"/>
            <p:cNvSpPr/>
            <p:nvPr/>
          </p:nvSpPr>
          <p:spPr>
            <a:xfrm>
              <a:off x="1632122" y="3783788"/>
              <a:ext cx="674400" cy="674400"/>
            </a:xfrm>
            <a:prstGeom prst="rtTriangle">
              <a:avLst/>
            </a:prstGeom>
            <a:solidFill>
              <a:srgbClr val="0E63F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2" name="Google Shape;152;p20"/>
            <p:cNvSpPr/>
            <p:nvPr/>
          </p:nvSpPr>
          <p:spPr>
            <a:xfrm>
              <a:off x="943723" y="3783788"/>
              <a:ext cx="687600" cy="674400"/>
            </a:xfrm>
            <a:prstGeom prst="rtTriangle">
              <a:avLst/>
            </a:prstGeom>
            <a:solidFill>
              <a:srgbClr val="307A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3" name="Google Shape;153;p20"/>
            <p:cNvSpPr/>
            <p:nvPr/>
          </p:nvSpPr>
          <p:spPr>
            <a:xfrm>
              <a:off x="3335463" y="3783788"/>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chemeClr val="lt1"/>
                  </a:solidFill>
                </a:rPr>
                <a:t>4</a:t>
              </a:r>
              <a:endParaRPr sz="2489"/>
            </a:p>
          </p:txBody>
        </p:sp>
        <p:sp>
          <p:nvSpPr>
            <p:cNvPr id="154" name="Google Shape;154;p20"/>
            <p:cNvSpPr/>
            <p:nvPr/>
          </p:nvSpPr>
          <p:spPr>
            <a:xfrm>
              <a:off x="4354429" y="3783788"/>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5" name="Google Shape;155;p20"/>
            <p:cNvSpPr/>
            <p:nvPr/>
          </p:nvSpPr>
          <p:spPr>
            <a:xfrm>
              <a:off x="1210848" y="3783832"/>
              <a:ext cx="425700" cy="409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a:solidFill>
                    <a:srgbClr val="FFFFFF"/>
                  </a:solidFill>
                  <a:latin typeface="Roboto"/>
                  <a:ea typeface="Roboto"/>
                  <a:cs typeface="Roboto"/>
                  <a:sym typeface="Roboto"/>
                </a:rPr>
                <a:t>3</a:t>
              </a:r>
              <a:endParaRPr sz="2133">
                <a:solidFill>
                  <a:srgbClr val="FFFFFF"/>
                </a:solidFill>
                <a:latin typeface="Roboto"/>
                <a:ea typeface="Roboto"/>
                <a:cs typeface="Roboto"/>
                <a:sym typeface="Roboto"/>
              </a:endParaRPr>
            </a:p>
          </p:txBody>
        </p:sp>
        <p:sp>
          <p:nvSpPr>
            <p:cNvPr id="156" name="Google Shape;156;p20"/>
            <p:cNvSpPr/>
            <p:nvPr/>
          </p:nvSpPr>
          <p:spPr>
            <a:xfrm rot="-2700000">
              <a:off x="4705031" y="4021667"/>
              <a:ext cx="305894" cy="116673"/>
            </a:xfrm>
            <a:prstGeom prst="corner">
              <a:avLst>
                <a:gd name="adj1" fmla="val 18804"/>
                <a:gd name="adj2" fmla="val 18145"/>
              </a:avLst>
            </a:pr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7" name="Google Shape;157;p20"/>
            <p:cNvSpPr/>
            <p:nvPr/>
          </p:nvSpPr>
          <p:spPr>
            <a:xfrm>
              <a:off x="1704725" y="3783825"/>
              <a:ext cx="1488600" cy="67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133">
                  <a:solidFill>
                    <a:srgbClr val="FFFFFF"/>
                  </a:solidFill>
                  <a:latin typeface="Roboto"/>
                  <a:ea typeface="Roboto"/>
                  <a:cs typeface="Roboto"/>
                  <a:sym typeface="Roboto"/>
                </a:rPr>
                <a:t>Mathematics</a:t>
              </a:r>
              <a:endParaRPr sz="2133">
                <a:solidFill>
                  <a:srgbClr val="FFFFFF"/>
                </a:solidFill>
                <a:latin typeface="Roboto"/>
                <a:ea typeface="Roboto"/>
                <a:cs typeface="Roboto"/>
                <a:sym typeface="Roboto"/>
              </a:endParaRPr>
            </a:p>
          </p:txBody>
        </p:sp>
      </p:grpSp>
      <p:grpSp>
        <p:nvGrpSpPr>
          <p:cNvPr id="158" name="Google Shape;158;p20"/>
          <p:cNvGrpSpPr/>
          <p:nvPr/>
        </p:nvGrpSpPr>
        <p:grpSpPr>
          <a:xfrm>
            <a:off x="1257682" y="3186800"/>
            <a:ext cx="9676652" cy="899267"/>
            <a:chOff x="943723" y="4469050"/>
            <a:chExt cx="7257489" cy="674450"/>
          </a:xfrm>
        </p:grpSpPr>
        <p:sp>
          <p:nvSpPr>
            <p:cNvPr id="159" name="Google Shape;159;p20"/>
            <p:cNvSpPr/>
            <p:nvPr/>
          </p:nvSpPr>
          <p:spPr>
            <a:xfrm>
              <a:off x="5373412" y="4469063"/>
              <a:ext cx="2827800" cy="674400"/>
            </a:xfrm>
            <a:prstGeom prst="rect">
              <a:avLst/>
            </a:prstGeom>
            <a:solidFill>
              <a:srgbClr val="0C57D3"/>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14856" algn="l" rtl="0">
                <a:lnSpc>
                  <a:spcPct val="115000"/>
                </a:lnSpc>
                <a:spcBef>
                  <a:spcPts val="0"/>
                </a:spcBef>
                <a:spcAft>
                  <a:spcPts val="0"/>
                </a:spcAft>
                <a:buClr>
                  <a:schemeClr val="lt1"/>
                </a:buClr>
                <a:buSzPts val="1300"/>
                <a:buFont typeface="Roboto"/>
                <a:buChar char="●"/>
              </a:pPr>
              <a:r>
                <a:rPr lang="en" sz="1733">
                  <a:solidFill>
                    <a:schemeClr val="lt1"/>
                  </a:solidFill>
                  <a:latin typeface="Roboto"/>
                  <a:ea typeface="Roboto"/>
                  <a:cs typeface="Roboto"/>
                  <a:sym typeface="Roboto"/>
                </a:rPr>
                <a:t>DAT 1001 Intro to Data</a:t>
              </a:r>
              <a:endParaRPr sz="1733">
                <a:solidFill>
                  <a:schemeClr val="lt1"/>
                </a:solidFill>
                <a:latin typeface="Roboto"/>
                <a:ea typeface="Roboto"/>
                <a:cs typeface="Roboto"/>
                <a:sym typeface="Roboto"/>
              </a:endParaRPr>
            </a:p>
            <a:p>
              <a:pPr marL="609585" lvl="0" indent="-414856" algn="l" rtl="0">
                <a:lnSpc>
                  <a:spcPct val="115000"/>
                </a:lnSpc>
                <a:spcBef>
                  <a:spcPts val="0"/>
                </a:spcBef>
                <a:spcAft>
                  <a:spcPts val="0"/>
                </a:spcAft>
                <a:buClr>
                  <a:schemeClr val="lt1"/>
                </a:buClr>
                <a:buSzPts val="1300"/>
                <a:buFont typeface="Roboto"/>
                <a:buChar char="●"/>
              </a:pPr>
              <a:r>
                <a:rPr lang="en" sz="1733">
                  <a:solidFill>
                    <a:schemeClr val="lt1"/>
                  </a:solidFill>
                  <a:latin typeface="Roboto"/>
                  <a:ea typeface="Roboto"/>
                  <a:cs typeface="Roboto"/>
                  <a:sym typeface="Roboto"/>
                </a:rPr>
                <a:t>DAT 2002 Visualizing Data</a:t>
              </a:r>
              <a:endParaRPr sz="1067">
                <a:solidFill>
                  <a:srgbClr val="FFFFFF"/>
                </a:solidFill>
                <a:latin typeface="Roboto"/>
                <a:ea typeface="Roboto"/>
                <a:cs typeface="Roboto"/>
                <a:sym typeface="Roboto"/>
              </a:endParaRPr>
            </a:p>
          </p:txBody>
        </p:sp>
        <p:sp>
          <p:nvSpPr>
            <p:cNvPr id="160" name="Google Shape;160;p20"/>
            <p:cNvSpPr/>
            <p:nvPr/>
          </p:nvSpPr>
          <p:spPr>
            <a:xfrm>
              <a:off x="943723" y="4469050"/>
              <a:ext cx="23799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1" name="Google Shape;161;p20"/>
            <p:cNvSpPr/>
            <p:nvPr/>
          </p:nvSpPr>
          <p:spPr>
            <a:xfrm>
              <a:off x="1632122" y="4469063"/>
              <a:ext cx="674400" cy="674400"/>
            </a:xfrm>
            <a:prstGeom prst="rtTriangle">
              <a:avLst/>
            </a:prstGeom>
            <a:solidFill>
              <a:srgbClr val="0E63F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 name="Google Shape;162;p20"/>
            <p:cNvSpPr/>
            <p:nvPr/>
          </p:nvSpPr>
          <p:spPr>
            <a:xfrm>
              <a:off x="943723" y="4469063"/>
              <a:ext cx="687600" cy="674400"/>
            </a:xfrm>
            <a:prstGeom prst="rtTriangle">
              <a:avLst/>
            </a:prstGeom>
            <a:solidFill>
              <a:srgbClr val="307A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 name="Google Shape;163;p20"/>
            <p:cNvSpPr/>
            <p:nvPr/>
          </p:nvSpPr>
          <p:spPr>
            <a:xfrm>
              <a:off x="3335463" y="4469063"/>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chemeClr val="lt1"/>
                  </a:solidFill>
                </a:rPr>
                <a:t>6</a:t>
              </a:r>
              <a:endParaRPr sz="2489"/>
            </a:p>
            <a:p>
              <a:pPr marL="0" lvl="0" indent="0" algn="l" rtl="0">
                <a:spcBef>
                  <a:spcPts val="0"/>
                </a:spcBef>
                <a:spcAft>
                  <a:spcPts val="0"/>
                </a:spcAft>
                <a:buNone/>
              </a:pPr>
              <a:endParaRPr sz="2489"/>
            </a:p>
          </p:txBody>
        </p:sp>
        <p:sp>
          <p:nvSpPr>
            <p:cNvPr id="164" name="Google Shape;164;p20"/>
            <p:cNvSpPr/>
            <p:nvPr/>
          </p:nvSpPr>
          <p:spPr>
            <a:xfrm>
              <a:off x="4354429" y="4469063"/>
              <a:ext cx="1007100" cy="6744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 name="Google Shape;165;p20"/>
            <p:cNvSpPr/>
            <p:nvPr/>
          </p:nvSpPr>
          <p:spPr>
            <a:xfrm>
              <a:off x="1096750" y="4469100"/>
              <a:ext cx="539700" cy="409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a:solidFill>
                    <a:srgbClr val="FFFFFF"/>
                  </a:solidFill>
                  <a:latin typeface="Roboto"/>
                  <a:ea typeface="Roboto"/>
                  <a:cs typeface="Roboto"/>
                  <a:sym typeface="Roboto"/>
                </a:rPr>
                <a:t>4,5</a:t>
              </a:r>
              <a:endParaRPr sz="2133">
                <a:solidFill>
                  <a:srgbClr val="FFFFFF"/>
                </a:solidFill>
                <a:latin typeface="Roboto"/>
                <a:ea typeface="Roboto"/>
                <a:cs typeface="Roboto"/>
                <a:sym typeface="Roboto"/>
              </a:endParaRPr>
            </a:p>
          </p:txBody>
        </p:sp>
        <p:sp>
          <p:nvSpPr>
            <p:cNvPr id="166" name="Google Shape;166;p20"/>
            <p:cNvSpPr/>
            <p:nvPr/>
          </p:nvSpPr>
          <p:spPr>
            <a:xfrm rot="-2700000">
              <a:off x="4705031" y="4706942"/>
              <a:ext cx="305894" cy="116673"/>
            </a:xfrm>
            <a:prstGeom prst="corner">
              <a:avLst>
                <a:gd name="adj1" fmla="val 18804"/>
                <a:gd name="adj2" fmla="val 18145"/>
              </a:avLst>
            </a:pr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 name="Google Shape;167;p20"/>
            <p:cNvSpPr/>
            <p:nvPr/>
          </p:nvSpPr>
          <p:spPr>
            <a:xfrm>
              <a:off x="1704725" y="4469100"/>
              <a:ext cx="1488600" cy="67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133">
                  <a:solidFill>
                    <a:schemeClr val="lt1"/>
                  </a:solidFill>
                  <a:latin typeface="Roboto"/>
                  <a:ea typeface="Roboto"/>
                  <a:cs typeface="Roboto"/>
                  <a:sym typeface="Roboto"/>
                </a:rPr>
                <a:t>Data Science</a:t>
              </a:r>
              <a:endParaRPr sz="1333">
                <a:solidFill>
                  <a:srgbClr val="FFFFFF"/>
                </a:solidFill>
                <a:latin typeface="Roboto"/>
                <a:ea typeface="Roboto"/>
                <a:cs typeface="Roboto"/>
                <a:sym typeface="Roboto"/>
              </a:endParaRPr>
            </a:p>
          </p:txBody>
        </p:sp>
      </p:grpSp>
      <p:grpSp>
        <p:nvGrpSpPr>
          <p:cNvPr id="168" name="Google Shape;168;p20"/>
          <p:cNvGrpSpPr/>
          <p:nvPr/>
        </p:nvGrpSpPr>
        <p:grpSpPr>
          <a:xfrm>
            <a:off x="1242467" y="4100512"/>
            <a:ext cx="9676636" cy="1562549"/>
            <a:chOff x="943723" y="4469046"/>
            <a:chExt cx="7257477" cy="903904"/>
          </a:xfrm>
        </p:grpSpPr>
        <p:sp>
          <p:nvSpPr>
            <p:cNvPr id="169" name="Google Shape;169;p20"/>
            <p:cNvSpPr/>
            <p:nvPr/>
          </p:nvSpPr>
          <p:spPr>
            <a:xfrm>
              <a:off x="5373400" y="4469046"/>
              <a:ext cx="2827800" cy="903900"/>
            </a:xfrm>
            <a:prstGeom prst="rect">
              <a:avLst/>
            </a:prstGeom>
            <a:solidFill>
              <a:srgbClr val="0C57D3"/>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389457" algn="l" rtl="0">
                <a:lnSpc>
                  <a:spcPct val="115000"/>
                </a:lnSpc>
                <a:spcBef>
                  <a:spcPts val="0"/>
                </a:spcBef>
                <a:spcAft>
                  <a:spcPts val="0"/>
                </a:spcAft>
                <a:buClr>
                  <a:schemeClr val="lt1"/>
                </a:buClr>
                <a:buSzPts val="1000"/>
                <a:buFont typeface="Roboto"/>
                <a:buChar char="●"/>
              </a:pPr>
              <a:r>
                <a:rPr lang="en" sz="1333">
                  <a:solidFill>
                    <a:schemeClr val="lt1"/>
                  </a:solidFill>
                  <a:latin typeface="Roboto"/>
                  <a:ea typeface="Roboto"/>
                  <a:cs typeface="Roboto"/>
                  <a:sym typeface="Roboto"/>
                </a:rPr>
                <a:t>DAT 1002 Data Ethics</a:t>
              </a:r>
              <a:endParaRPr sz="1333">
                <a:solidFill>
                  <a:schemeClr val="lt1"/>
                </a:solidFill>
                <a:latin typeface="Roboto"/>
                <a:ea typeface="Roboto"/>
                <a:cs typeface="Roboto"/>
                <a:sym typeface="Roboto"/>
              </a:endParaRPr>
            </a:p>
            <a:p>
              <a:pPr marL="609585" lvl="0" indent="-389457" algn="l" rtl="0">
                <a:lnSpc>
                  <a:spcPct val="115000"/>
                </a:lnSpc>
                <a:spcBef>
                  <a:spcPts val="0"/>
                </a:spcBef>
                <a:spcAft>
                  <a:spcPts val="0"/>
                </a:spcAft>
                <a:buClr>
                  <a:schemeClr val="lt1"/>
                </a:buClr>
                <a:buSzPts val="1000"/>
                <a:buFont typeface="Roboto"/>
                <a:buChar char="●"/>
              </a:pPr>
              <a:r>
                <a:rPr lang="en" sz="1333">
                  <a:solidFill>
                    <a:schemeClr val="lt1"/>
                  </a:solidFill>
                  <a:latin typeface="Roboto"/>
                  <a:ea typeface="Roboto"/>
                  <a:cs typeface="Roboto"/>
                  <a:sym typeface="Roboto"/>
                </a:rPr>
                <a:t>DAT 2025 Machine Learning</a:t>
              </a:r>
              <a:endParaRPr sz="1333">
                <a:solidFill>
                  <a:schemeClr val="lt1"/>
                </a:solidFill>
                <a:latin typeface="Roboto"/>
                <a:ea typeface="Roboto"/>
                <a:cs typeface="Roboto"/>
                <a:sym typeface="Roboto"/>
              </a:endParaRPr>
            </a:p>
            <a:p>
              <a:pPr marL="609585" lvl="0" indent="-389457" algn="l" rtl="0">
                <a:lnSpc>
                  <a:spcPct val="115000"/>
                </a:lnSpc>
                <a:spcBef>
                  <a:spcPts val="0"/>
                </a:spcBef>
                <a:spcAft>
                  <a:spcPts val="0"/>
                </a:spcAft>
                <a:buClr>
                  <a:schemeClr val="lt1"/>
                </a:buClr>
                <a:buSzPts val="1000"/>
                <a:buFont typeface="Roboto"/>
                <a:buChar char="●"/>
              </a:pPr>
              <a:r>
                <a:rPr lang="en" sz="1333">
                  <a:solidFill>
                    <a:schemeClr val="lt1"/>
                  </a:solidFill>
                  <a:latin typeface="Roboto"/>
                  <a:ea typeface="Roboto"/>
                  <a:cs typeface="Roboto"/>
                  <a:sym typeface="Roboto"/>
                </a:rPr>
                <a:t>DAT 2001 Statistics &amp; Modeling</a:t>
              </a:r>
              <a:endParaRPr sz="1333">
                <a:solidFill>
                  <a:schemeClr val="lt1"/>
                </a:solidFill>
                <a:latin typeface="Roboto"/>
                <a:ea typeface="Roboto"/>
                <a:cs typeface="Roboto"/>
                <a:sym typeface="Roboto"/>
              </a:endParaRPr>
            </a:p>
            <a:p>
              <a:pPr marL="609585" lvl="0" indent="-389457" algn="l" rtl="0">
                <a:lnSpc>
                  <a:spcPct val="115000"/>
                </a:lnSpc>
                <a:spcBef>
                  <a:spcPts val="0"/>
                </a:spcBef>
                <a:spcAft>
                  <a:spcPts val="0"/>
                </a:spcAft>
                <a:buClr>
                  <a:schemeClr val="lt1"/>
                </a:buClr>
                <a:buSzPts val="1000"/>
                <a:buFont typeface="Roboto"/>
                <a:buChar char="●"/>
              </a:pPr>
              <a:r>
                <a:rPr lang="en" sz="1333">
                  <a:solidFill>
                    <a:schemeClr val="lt1"/>
                  </a:solidFill>
                  <a:latin typeface="Roboto"/>
                  <a:ea typeface="Roboto"/>
                  <a:cs typeface="Roboto"/>
                  <a:sym typeface="Roboto"/>
                </a:rPr>
                <a:t>MAT 1260 Intro to Statistics</a:t>
              </a:r>
              <a:endParaRPr sz="1333">
                <a:solidFill>
                  <a:schemeClr val="lt1"/>
                </a:solidFill>
                <a:latin typeface="Roboto"/>
                <a:ea typeface="Roboto"/>
                <a:cs typeface="Roboto"/>
                <a:sym typeface="Roboto"/>
              </a:endParaRPr>
            </a:p>
            <a:p>
              <a:pPr marL="609585" lvl="0" indent="-389457" algn="l" rtl="0">
                <a:lnSpc>
                  <a:spcPct val="115000"/>
                </a:lnSpc>
                <a:spcBef>
                  <a:spcPts val="0"/>
                </a:spcBef>
                <a:spcAft>
                  <a:spcPts val="0"/>
                </a:spcAft>
                <a:buClr>
                  <a:schemeClr val="lt1"/>
                </a:buClr>
                <a:buSzPts val="1000"/>
                <a:buFont typeface="Roboto"/>
                <a:buChar char="●"/>
              </a:pPr>
              <a:r>
                <a:rPr lang="en" sz="1333">
                  <a:solidFill>
                    <a:schemeClr val="lt1"/>
                  </a:solidFill>
                  <a:latin typeface="Roboto"/>
                  <a:ea typeface="Roboto"/>
                  <a:cs typeface="Roboto"/>
                  <a:sym typeface="Roboto"/>
                </a:rPr>
                <a:t>BUS 2026 Business Statistics</a:t>
              </a:r>
              <a:endParaRPr sz="1333">
                <a:solidFill>
                  <a:schemeClr val="lt1"/>
                </a:solidFill>
                <a:latin typeface="Roboto"/>
                <a:ea typeface="Roboto"/>
                <a:cs typeface="Roboto"/>
                <a:sym typeface="Roboto"/>
              </a:endParaRPr>
            </a:p>
          </p:txBody>
        </p:sp>
        <p:sp>
          <p:nvSpPr>
            <p:cNvPr id="170" name="Google Shape;170;p20"/>
            <p:cNvSpPr/>
            <p:nvPr/>
          </p:nvSpPr>
          <p:spPr>
            <a:xfrm>
              <a:off x="943725" y="4469051"/>
              <a:ext cx="2379900" cy="9039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 name="Google Shape;171;p20"/>
            <p:cNvSpPr/>
            <p:nvPr/>
          </p:nvSpPr>
          <p:spPr>
            <a:xfrm>
              <a:off x="1632122" y="4469063"/>
              <a:ext cx="674400" cy="674400"/>
            </a:xfrm>
            <a:prstGeom prst="rtTriangle">
              <a:avLst/>
            </a:prstGeom>
            <a:solidFill>
              <a:srgbClr val="0E63F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 name="Google Shape;172;p20"/>
            <p:cNvSpPr/>
            <p:nvPr/>
          </p:nvSpPr>
          <p:spPr>
            <a:xfrm>
              <a:off x="943723" y="4469063"/>
              <a:ext cx="687600" cy="674400"/>
            </a:xfrm>
            <a:prstGeom prst="rtTriangle">
              <a:avLst/>
            </a:prstGeom>
            <a:solidFill>
              <a:srgbClr val="307AF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 name="Google Shape;173;p20"/>
            <p:cNvSpPr/>
            <p:nvPr/>
          </p:nvSpPr>
          <p:spPr>
            <a:xfrm>
              <a:off x="3335475" y="4469047"/>
              <a:ext cx="1007100" cy="9039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chemeClr val="lt1"/>
                  </a:solidFill>
                </a:rPr>
                <a:t>3</a:t>
              </a:r>
              <a:endParaRPr sz="2489"/>
            </a:p>
            <a:p>
              <a:pPr marL="0" lvl="0" indent="0" algn="l" rtl="0">
                <a:spcBef>
                  <a:spcPts val="0"/>
                </a:spcBef>
                <a:spcAft>
                  <a:spcPts val="0"/>
                </a:spcAft>
                <a:buNone/>
              </a:pPr>
              <a:endParaRPr sz="2489"/>
            </a:p>
          </p:txBody>
        </p:sp>
        <p:sp>
          <p:nvSpPr>
            <p:cNvPr id="174" name="Google Shape;174;p20"/>
            <p:cNvSpPr/>
            <p:nvPr/>
          </p:nvSpPr>
          <p:spPr>
            <a:xfrm>
              <a:off x="4354425" y="4469046"/>
              <a:ext cx="1007100" cy="903900"/>
            </a:xfrm>
            <a:prstGeom prst="rect">
              <a:avLst/>
            </a:prstGeom>
            <a:solidFill>
              <a:srgbClr val="0C57D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 name="Google Shape;175;p20"/>
            <p:cNvSpPr/>
            <p:nvPr/>
          </p:nvSpPr>
          <p:spPr>
            <a:xfrm>
              <a:off x="1210848" y="4469107"/>
              <a:ext cx="425700" cy="409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a:solidFill>
                    <a:srgbClr val="FFFFFF"/>
                  </a:solidFill>
                  <a:latin typeface="Roboto"/>
                  <a:ea typeface="Roboto"/>
                  <a:cs typeface="Roboto"/>
                  <a:sym typeface="Roboto"/>
                </a:rPr>
                <a:t>6</a:t>
              </a:r>
              <a:endParaRPr sz="2133">
                <a:solidFill>
                  <a:srgbClr val="FFFFFF"/>
                </a:solidFill>
                <a:latin typeface="Roboto"/>
                <a:ea typeface="Roboto"/>
                <a:cs typeface="Roboto"/>
                <a:sym typeface="Roboto"/>
              </a:endParaRPr>
            </a:p>
          </p:txBody>
        </p:sp>
        <p:sp>
          <p:nvSpPr>
            <p:cNvPr id="176" name="Google Shape;176;p20"/>
            <p:cNvSpPr/>
            <p:nvPr/>
          </p:nvSpPr>
          <p:spPr>
            <a:xfrm>
              <a:off x="4652775" y="4601113"/>
              <a:ext cx="410400" cy="410400"/>
            </a:xfrm>
            <a:prstGeom prst="mathMultiply">
              <a:avLst>
                <a:gd name="adj1" fmla="val 5080"/>
              </a:avLst>
            </a:pr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 name="Google Shape;177;p20"/>
            <p:cNvSpPr/>
            <p:nvPr/>
          </p:nvSpPr>
          <p:spPr>
            <a:xfrm>
              <a:off x="1704725" y="4469100"/>
              <a:ext cx="1488600" cy="67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133">
                  <a:solidFill>
                    <a:schemeClr val="lt1"/>
                  </a:solidFill>
                  <a:latin typeface="Roboto"/>
                  <a:ea typeface="Roboto"/>
                  <a:cs typeface="Roboto"/>
                  <a:sym typeface="Roboto"/>
                </a:rPr>
                <a:t>Choose One Additional</a:t>
              </a:r>
              <a:endParaRPr sz="1333">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8B5F21-66F6-0D36-C2AE-D7D44264C274}"/>
              </a:ext>
            </a:extLst>
          </p:cNvPr>
          <p:cNvSpPr/>
          <p:nvPr/>
        </p:nvSpPr>
        <p:spPr>
          <a:xfrm>
            <a:off x="1379751" y="342688"/>
            <a:ext cx="9683282" cy="4863316"/>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302666"/>
            <a:ext cx="10940320" cy="1350546"/>
          </a:xfrm>
        </p:spPr>
        <p:txBody>
          <a:bodyPr>
            <a:normAutofit/>
          </a:bodyPr>
          <a:lstStyle/>
          <a:p>
            <a:pPr algn="ctr"/>
            <a:r>
              <a:rPr lang="en-US" sz="5400" dirty="0">
                <a:solidFill>
                  <a:schemeClr val="bg1"/>
                </a:solidFill>
                <a:latin typeface="Arial"/>
                <a:cs typeface="Arial"/>
              </a:rPr>
              <a:t>Let's Play!</a:t>
            </a:r>
          </a:p>
        </p:txBody>
      </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838200" y="2028182"/>
            <a:ext cx="10515600" cy="4351338"/>
          </a:xfrm>
        </p:spPr>
        <p:txBody>
          <a:bodyPr vert="horz" lIns="91440" tIns="45720" rIns="91440" bIns="45720" rtlCol="0" anchor="t">
            <a:normAutofit/>
          </a:bodyPr>
          <a:lstStyle/>
          <a:p>
            <a:pPr marL="0" indent="0" algn="ctr">
              <a:buNone/>
            </a:pPr>
            <a:r>
              <a:rPr lang="en-US" sz="4800" dirty="0">
                <a:solidFill>
                  <a:schemeClr val="accent6"/>
                </a:solidFill>
                <a:ea typeface="+mn-lt"/>
                <a:cs typeface="+mn-lt"/>
                <a:hlinkClick r:id="rId3">
                  <a:extLst>
                    <a:ext uri="{A12FA001-AC4F-418D-AE19-62706E023703}">
                      <ahyp:hlinkClr xmlns:ahyp="http://schemas.microsoft.com/office/drawing/2018/hyperlinkcolor" val="tx"/>
                    </a:ext>
                  </a:extLst>
                </a:hlinkClick>
              </a:rPr>
              <a:t>https://datalab02.rrcc.edu/hub21/</a:t>
            </a:r>
            <a:r>
              <a:rPr lang="en-US" sz="4800" dirty="0">
                <a:solidFill>
                  <a:schemeClr val="accent6"/>
                </a:solidFill>
                <a:ea typeface="+mn-lt"/>
                <a:cs typeface="+mn-lt"/>
              </a:rPr>
              <a:t> </a:t>
            </a:r>
            <a:endParaRPr lang="en-US" dirty="0">
              <a:solidFill>
                <a:schemeClr val="accent6"/>
              </a:solidFill>
              <a:ea typeface="+mn-lt"/>
              <a:cs typeface="+mn-lt"/>
            </a:endParaRPr>
          </a:p>
          <a:p>
            <a:pPr marL="0" indent="0" algn="ctr">
              <a:buNone/>
            </a:pPr>
            <a:r>
              <a:rPr lang="en-US" sz="4800" dirty="0">
                <a:solidFill>
                  <a:schemeClr val="bg2">
                    <a:lumMod val="75000"/>
                  </a:schemeClr>
                </a:solidFill>
                <a:ea typeface="Calibri"/>
                <a:cs typeface="Calibri"/>
              </a:rPr>
              <a:t>Username: </a:t>
            </a:r>
            <a:r>
              <a:rPr lang="en-US" sz="4800" dirty="0" err="1">
                <a:solidFill>
                  <a:schemeClr val="bg1"/>
                </a:solidFill>
                <a:ea typeface="Calibri"/>
                <a:cs typeface="Calibri"/>
              </a:rPr>
              <a:t>guest_n</a:t>
            </a:r>
          </a:p>
          <a:p>
            <a:pPr marL="0" indent="0" algn="ctr">
              <a:buNone/>
            </a:pPr>
            <a:r>
              <a:rPr lang="en-US" sz="4800" dirty="0">
                <a:solidFill>
                  <a:schemeClr val="bg2">
                    <a:lumMod val="75000"/>
                  </a:schemeClr>
                </a:solidFill>
                <a:ea typeface="Calibri"/>
                <a:cs typeface="Calibri"/>
              </a:rPr>
              <a:t>Password: </a:t>
            </a:r>
            <a:r>
              <a:rPr lang="en-US" sz="5400" dirty="0" err="1">
                <a:solidFill>
                  <a:schemeClr val="bg1"/>
                </a:solidFill>
                <a:ea typeface="Calibri"/>
                <a:cs typeface="Calibri"/>
              </a:rPr>
              <a:t>colom@tyc</a:t>
            </a:r>
            <a:endParaRPr lang="en-US" sz="5400">
              <a:solidFill>
                <a:schemeClr val="bg1"/>
              </a:solidFill>
              <a:ea typeface="Calibri"/>
              <a:cs typeface="Calibri"/>
            </a:endParaRPr>
          </a:p>
          <a:p>
            <a:pPr marL="0" indent="0">
              <a:buNone/>
            </a:pPr>
            <a:endParaRPr lang="en-US">
              <a:ea typeface="Calibri"/>
              <a:cs typeface="Calibri"/>
            </a:endParaRPr>
          </a:p>
        </p:txBody>
      </p:sp>
      <p:pic>
        <p:nvPicPr>
          <p:cNvPr id="7" name="Picture 6" descr="A black and white drawing of a beaker&#10;&#10;Description automatically generated">
            <a:extLst>
              <a:ext uri="{FF2B5EF4-FFF2-40B4-BE49-F238E27FC236}">
                <a16:creationId xmlns:a16="http://schemas.microsoft.com/office/drawing/2014/main" id="{60B358D5-E29C-5C82-273F-988619D96617}"/>
              </a:ext>
            </a:extLst>
          </p:cNvPr>
          <p:cNvPicPr>
            <a:picLocks noChangeAspect="1"/>
          </p:cNvPicPr>
          <p:nvPr/>
        </p:nvPicPr>
        <p:blipFill>
          <a:blip r:embed="rId4"/>
          <a:stretch>
            <a:fillRect/>
          </a:stretch>
        </p:blipFill>
        <p:spPr>
          <a:xfrm>
            <a:off x="1881" y="5161871"/>
            <a:ext cx="2743200" cy="1482556"/>
          </a:xfrm>
          <a:prstGeom prst="rect">
            <a:avLst/>
          </a:prstGeom>
        </p:spPr>
      </p:pic>
    </p:spTree>
    <p:extLst>
      <p:ext uri="{BB962C8B-B14F-4D97-AF65-F5344CB8AC3E}">
        <p14:creationId xmlns:p14="http://schemas.microsoft.com/office/powerpoint/2010/main" val="76915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8B5F21-66F6-0D36-C2AE-D7D44264C274}"/>
              </a:ext>
            </a:extLst>
          </p:cNvPr>
          <p:cNvSpPr/>
          <p:nvPr/>
        </p:nvSpPr>
        <p:spPr>
          <a:xfrm>
            <a:off x="1379751" y="342688"/>
            <a:ext cx="9683282" cy="4863316"/>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302666"/>
            <a:ext cx="10940320" cy="1350546"/>
          </a:xfrm>
        </p:spPr>
        <p:txBody>
          <a:bodyPr>
            <a:normAutofit/>
          </a:bodyPr>
          <a:lstStyle/>
          <a:p>
            <a:pPr algn="ctr"/>
            <a:r>
              <a:rPr lang="en-US" sz="5400" dirty="0">
                <a:solidFill>
                  <a:schemeClr val="bg1"/>
                </a:solidFill>
                <a:latin typeface="Arial"/>
                <a:cs typeface="Arial"/>
              </a:rPr>
              <a:t>Connect</a:t>
            </a:r>
            <a:endParaRPr lang="en-US" dirty="0"/>
          </a:p>
        </p:txBody>
      </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838200" y="2028182"/>
            <a:ext cx="10515600" cy="4351338"/>
          </a:xfrm>
        </p:spPr>
        <p:txBody>
          <a:bodyPr vert="horz" lIns="91440" tIns="45720" rIns="91440" bIns="45720" rtlCol="0" anchor="t">
            <a:normAutofit/>
          </a:bodyPr>
          <a:lstStyle/>
          <a:p>
            <a:pPr marL="0" indent="0" algn="ctr">
              <a:buNone/>
            </a:pPr>
            <a:r>
              <a:rPr lang="en-US" sz="4800">
                <a:solidFill>
                  <a:schemeClr val="bg2">
                    <a:lumMod val="75000"/>
                  </a:schemeClr>
                </a:solidFill>
                <a:ea typeface="Calibri"/>
                <a:cs typeface="Calibri"/>
              </a:rPr>
              <a:t>matthew.watts@rrcc.edu</a:t>
            </a:r>
          </a:p>
          <a:p>
            <a:pPr marL="0" indent="0" algn="ctr">
              <a:buNone/>
            </a:pPr>
            <a:r>
              <a:rPr lang="en-US" sz="4800">
                <a:solidFill>
                  <a:schemeClr val="bg2">
                    <a:lumMod val="75000"/>
                  </a:schemeClr>
                </a:solidFill>
                <a:ea typeface="Calibri"/>
                <a:cs typeface="Calibri"/>
              </a:rPr>
              <a:t>adam.forland@rrcc.edu</a:t>
            </a:r>
          </a:p>
          <a:p>
            <a:pPr marL="0" indent="0" algn="ctr">
              <a:buNone/>
            </a:pPr>
            <a:r>
              <a:rPr lang="en-US" sz="5400">
                <a:solidFill>
                  <a:schemeClr val="bg1"/>
                </a:solidFill>
                <a:ea typeface="Calibri"/>
                <a:cs typeface="Calibri"/>
              </a:rPr>
              <a:t>See me after this session</a:t>
            </a:r>
          </a:p>
          <a:p>
            <a:pPr marL="0" indent="0">
              <a:buNone/>
            </a:pPr>
            <a:endParaRPr lang="en-US">
              <a:ea typeface="Calibri"/>
              <a:cs typeface="Calibri"/>
            </a:endParaRPr>
          </a:p>
        </p:txBody>
      </p:sp>
      <p:pic>
        <p:nvPicPr>
          <p:cNvPr id="7" name="Picture 6" descr="A black and white drawing of a beaker&#10;&#10;Description automatically generated">
            <a:extLst>
              <a:ext uri="{FF2B5EF4-FFF2-40B4-BE49-F238E27FC236}">
                <a16:creationId xmlns:a16="http://schemas.microsoft.com/office/drawing/2014/main" id="{60B358D5-E29C-5C82-273F-988619D96617}"/>
              </a:ext>
            </a:extLst>
          </p:cNvPr>
          <p:cNvPicPr>
            <a:picLocks noChangeAspect="1"/>
          </p:cNvPicPr>
          <p:nvPr/>
        </p:nvPicPr>
        <p:blipFill>
          <a:blip r:embed="rId3"/>
          <a:stretch>
            <a:fillRect/>
          </a:stretch>
        </p:blipFill>
        <p:spPr>
          <a:xfrm>
            <a:off x="1881" y="5161871"/>
            <a:ext cx="2743200" cy="1482556"/>
          </a:xfrm>
          <a:prstGeom prst="rect">
            <a:avLst/>
          </a:prstGeom>
        </p:spPr>
      </p:pic>
    </p:spTree>
    <p:extLst>
      <p:ext uri="{BB962C8B-B14F-4D97-AF65-F5344CB8AC3E}">
        <p14:creationId xmlns:p14="http://schemas.microsoft.com/office/powerpoint/2010/main" val="402725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6B53B62-05AC-C3C3-658A-B9CFF928D246}"/>
              </a:ext>
            </a:extLst>
          </p:cNvPr>
          <p:cNvSpPr/>
          <p:nvPr/>
        </p:nvSpPr>
        <p:spPr>
          <a:xfrm>
            <a:off x="1035977" y="368156"/>
            <a:ext cx="10025864" cy="1190090"/>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302666"/>
            <a:ext cx="10940320" cy="1350546"/>
          </a:xfrm>
        </p:spPr>
        <p:txBody>
          <a:bodyPr>
            <a:normAutofit/>
          </a:bodyPr>
          <a:lstStyle/>
          <a:p>
            <a:pPr algn="ctr"/>
            <a:r>
              <a:rPr lang="en-US" sz="5400">
                <a:solidFill>
                  <a:schemeClr val="bg1"/>
                </a:solidFill>
                <a:latin typeface="Arial"/>
                <a:cs typeface="Arial"/>
              </a:rPr>
              <a:t>Red Rocks Community College</a:t>
            </a:r>
            <a:endParaRPr lang="en-US" sz="540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2A2EA7B-DB82-9B5D-6A57-8C9DCE209828}"/>
              </a:ext>
            </a:extLst>
          </p:cNvPr>
          <p:cNvGrpSpPr/>
          <p:nvPr/>
        </p:nvGrpSpPr>
        <p:grpSpPr>
          <a:xfrm>
            <a:off x="7260405" y="2191821"/>
            <a:ext cx="4649056" cy="3150740"/>
            <a:chOff x="7457326" y="2191821"/>
            <a:chExt cx="4649056" cy="3150740"/>
          </a:xfrm>
        </p:grpSpPr>
        <p:sp>
          <p:nvSpPr>
            <p:cNvPr id="8" name="Rectangle 7">
              <a:extLst>
                <a:ext uri="{FF2B5EF4-FFF2-40B4-BE49-F238E27FC236}">
                  <a16:creationId xmlns:a16="http://schemas.microsoft.com/office/drawing/2014/main" id="{A9F494F1-A079-6BDF-B4D0-3F65D01ECA08}"/>
                </a:ext>
              </a:extLst>
            </p:cNvPr>
            <p:cNvSpPr/>
            <p:nvPr/>
          </p:nvSpPr>
          <p:spPr>
            <a:xfrm>
              <a:off x="7457326" y="2191821"/>
              <a:ext cx="4649056" cy="3150740"/>
            </a:xfrm>
            <a:prstGeom prst="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uilding with a sign on the front&#10;&#10;Description automatically generated">
              <a:extLst>
                <a:ext uri="{FF2B5EF4-FFF2-40B4-BE49-F238E27FC236}">
                  <a16:creationId xmlns:a16="http://schemas.microsoft.com/office/drawing/2014/main" id="{1C334FAF-9539-B8DC-6748-6009DFC057FB}"/>
                </a:ext>
              </a:extLst>
            </p:cNvPr>
            <p:cNvPicPr>
              <a:picLocks noChangeAspect="1"/>
            </p:cNvPicPr>
            <p:nvPr/>
          </p:nvPicPr>
          <p:blipFill>
            <a:blip r:embed="rId4"/>
            <a:stretch>
              <a:fillRect/>
            </a:stretch>
          </p:blipFill>
          <p:spPr>
            <a:xfrm>
              <a:off x="7624088" y="2323498"/>
              <a:ext cx="4323265" cy="2886695"/>
            </a:xfrm>
            <a:prstGeom prst="rect">
              <a:avLst/>
            </a:prstGeom>
          </p:spPr>
        </p:pic>
      </p:gr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125361" y="1653561"/>
            <a:ext cx="10515600" cy="4351338"/>
          </a:xfrm>
        </p:spPr>
        <p:txBody>
          <a:bodyPr vert="horz" lIns="91440" tIns="45720" rIns="91440" bIns="45720" rtlCol="0" anchor="t">
            <a:normAutofit/>
          </a:bodyPr>
          <a:lstStyle/>
          <a:p>
            <a:r>
              <a:rPr lang="en-US" sz="3600">
                <a:ea typeface="Calibri"/>
                <a:cs typeface="Calibri"/>
              </a:rPr>
              <a:t>1969: Community College of Denver  - West Campus</a:t>
            </a:r>
          </a:p>
          <a:p>
            <a:r>
              <a:rPr lang="en-US" sz="3600">
                <a:ea typeface="Calibri"/>
                <a:cs typeface="Calibri"/>
              </a:rPr>
              <a:t>Lakewood &amp; Arvada</a:t>
            </a:r>
          </a:p>
          <a:p>
            <a:r>
              <a:rPr lang="en-US" sz="3600">
                <a:ea typeface="Calibri"/>
                <a:cs typeface="Calibri"/>
              </a:rPr>
              <a:t>Both 2 and 4-year &amp; Grad program</a:t>
            </a:r>
          </a:p>
          <a:p>
            <a:r>
              <a:rPr lang="en-US" sz="3600">
                <a:ea typeface="Calibri"/>
                <a:cs typeface="Calibri"/>
              </a:rPr>
              <a:t>Offering Data Science Classes</a:t>
            </a:r>
          </a:p>
        </p:txBody>
      </p:sp>
      <p:pic>
        <p:nvPicPr>
          <p:cNvPr id="7" name="Picture 6" descr="A black and white drawing of a beaker&#10;&#10;Description automatically generated">
            <a:extLst>
              <a:ext uri="{FF2B5EF4-FFF2-40B4-BE49-F238E27FC236}">
                <a16:creationId xmlns:a16="http://schemas.microsoft.com/office/drawing/2014/main" id="{78B1D541-1FDA-9747-DD20-0C5DFC4DE1F9}"/>
              </a:ext>
            </a:extLst>
          </p:cNvPr>
          <p:cNvPicPr>
            <a:picLocks noChangeAspect="1"/>
          </p:cNvPicPr>
          <p:nvPr/>
        </p:nvPicPr>
        <p:blipFill>
          <a:blip r:embed="rId5"/>
          <a:stretch>
            <a:fillRect/>
          </a:stretch>
        </p:blipFill>
        <p:spPr>
          <a:xfrm>
            <a:off x="27567" y="4065961"/>
            <a:ext cx="5012076" cy="2698331"/>
          </a:xfrm>
          <a:prstGeom prst="rect">
            <a:avLst/>
          </a:prstGeom>
        </p:spPr>
      </p:pic>
    </p:spTree>
    <p:extLst>
      <p:ext uri="{BB962C8B-B14F-4D97-AF65-F5344CB8AC3E}">
        <p14:creationId xmlns:p14="http://schemas.microsoft.com/office/powerpoint/2010/main" val="245859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5" y="3888127"/>
            <a:ext cx="5207733" cy="2814507"/>
          </a:xfrm>
          <a:prstGeom prst="rect">
            <a:avLst/>
          </a:prstGeom>
          <a:noFill/>
          <a:ln>
            <a:noFill/>
          </a:ln>
        </p:spPr>
      </p:pic>
      <p:sp>
        <p:nvSpPr>
          <p:cNvPr id="66" name="Google Shape;66;p14"/>
          <p:cNvSpPr txBox="1">
            <a:spLocks noGrp="1"/>
          </p:cNvSpPr>
          <p:nvPr>
            <p:ph type="title"/>
          </p:nvPr>
        </p:nvSpPr>
        <p:spPr>
          <a:xfrm>
            <a:off x="216367" y="133800"/>
            <a:ext cx="11360800" cy="9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6400"/>
              <a:t>What is Data Science</a:t>
            </a:r>
            <a:endParaRPr sz="6400"/>
          </a:p>
        </p:txBody>
      </p:sp>
      <p:sp>
        <p:nvSpPr>
          <p:cNvPr id="67" name="Google Shape;67;p14"/>
          <p:cNvSpPr txBox="1">
            <a:spLocks noGrp="1"/>
          </p:cNvSpPr>
          <p:nvPr>
            <p:ph type="body" idx="1"/>
          </p:nvPr>
        </p:nvSpPr>
        <p:spPr>
          <a:xfrm>
            <a:off x="848184" y="1207633"/>
            <a:ext cx="10729116" cy="48280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515620" algn="l" rtl="0">
              <a:spcBef>
                <a:spcPts val="0"/>
              </a:spcBef>
              <a:spcAft>
                <a:spcPts val="0"/>
              </a:spcAft>
              <a:buSzPct val="100000"/>
              <a:buChar char="●"/>
            </a:pPr>
            <a:r>
              <a:rPr lang="en" sz="3600" dirty="0"/>
              <a:t>Data - information (stored computationally)</a:t>
            </a:r>
            <a:endParaRPr lang="en-US" sz="3600" dirty="0"/>
          </a:p>
          <a:p>
            <a:pPr marL="608965" lvl="0" indent="-515620" algn="l" rtl="0">
              <a:spcBef>
                <a:spcPts val="0"/>
              </a:spcBef>
              <a:spcAft>
                <a:spcPts val="0"/>
              </a:spcAft>
              <a:buSzPct val="100000"/>
              <a:buChar char="●"/>
            </a:pPr>
            <a:r>
              <a:rPr lang="en" sz="3600" dirty="0"/>
              <a:t>Science - </a:t>
            </a:r>
            <a:r>
              <a:rPr lang="en" sz="3200" dirty="0"/>
              <a:t>the methods of learning how things work</a:t>
            </a:r>
            <a:endParaRPr sz="3200" dirty="0"/>
          </a:p>
          <a:p>
            <a:pPr marL="608965" indent="-500380">
              <a:buSzPct val="100000"/>
            </a:pPr>
            <a:r>
              <a:rPr lang="en" sz="3300" dirty="0"/>
              <a:t>Fields: </a:t>
            </a:r>
            <a:endParaRPr sz="3333"/>
          </a:p>
          <a:p>
            <a:pPr marL="1218565" lvl="1" indent="-500380" algn="l" rtl="0">
              <a:spcBef>
                <a:spcPts val="0"/>
              </a:spcBef>
              <a:spcAft>
                <a:spcPts val="0"/>
              </a:spcAft>
              <a:buSzPct val="100000"/>
              <a:buChar char="○"/>
            </a:pPr>
            <a:r>
              <a:rPr lang="en" sz="3300" dirty="0"/>
              <a:t>Computer Science</a:t>
            </a:r>
            <a:endParaRPr sz="3300" dirty="0"/>
          </a:p>
          <a:p>
            <a:pPr marL="1218565" lvl="1" indent="-500380" algn="l" rtl="0">
              <a:spcBef>
                <a:spcPts val="0"/>
              </a:spcBef>
              <a:spcAft>
                <a:spcPts val="0"/>
              </a:spcAft>
              <a:buSzPct val="100000"/>
              <a:buChar char="○"/>
            </a:pPr>
            <a:r>
              <a:rPr lang="en" sz="3300" dirty="0"/>
              <a:t>Business</a:t>
            </a:r>
            <a:endParaRPr sz="3300" dirty="0"/>
          </a:p>
          <a:p>
            <a:pPr marL="1218565" lvl="1" indent="-500380" algn="l" rtl="0">
              <a:spcBef>
                <a:spcPts val="0"/>
              </a:spcBef>
              <a:spcAft>
                <a:spcPts val="0"/>
              </a:spcAft>
              <a:buSzPct val="100000"/>
              <a:buChar char="○"/>
            </a:pPr>
            <a:r>
              <a:rPr lang="en" sz="3300" dirty="0"/>
              <a:t>Statistics</a:t>
            </a:r>
            <a:endParaRPr sz="3300" dirty="0"/>
          </a:p>
          <a:p>
            <a:pPr marL="1218565" lvl="1" indent="-500380" algn="l" rtl="0">
              <a:spcBef>
                <a:spcPts val="0"/>
              </a:spcBef>
              <a:spcAft>
                <a:spcPts val="0"/>
              </a:spcAft>
              <a:buSzPct val="100000"/>
              <a:buChar char="○"/>
            </a:pPr>
            <a:r>
              <a:rPr lang="en" sz="3300" dirty="0"/>
              <a:t>Journalism</a:t>
            </a:r>
            <a:endParaRPr sz="3300" dirty="0"/>
          </a:p>
          <a:p>
            <a:pPr marL="1218565" lvl="1" indent="-500380" algn="l" rtl="0">
              <a:spcBef>
                <a:spcPts val="0"/>
              </a:spcBef>
              <a:spcAft>
                <a:spcPts val="0"/>
              </a:spcAft>
              <a:buSzPct val="100000"/>
              <a:buChar char="○"/>
            </a:pPr>
            <a:r>
              <a:rPr lang="en" sz="3300" dirty="0"/>
              <a:t>Graphic Design</a:t>
            </a:r>
            <a:endParaRPr sz="3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5" y="3888127"/>
            <a:ext cx="5207733" cy="2814507"/>
          </a:xfrm>
          <a:prstGeom prst="rect">
            <a:avLst/>
          </a:prstGeom>
          <a:noFill/>
          <a:ln>
            <a:noFill/>
          </a:ln>
        </p:spPr>
      </p:pic>
      <p:sp>
        <p:nvSpPr>
          <p:cNvPr id="73" name="Google Shape;73;p15"/>
          <p:cNvSpPr txBox="1">
            <a:spLocks noGrp="1"/>
          </p:cNvSpPr>
          <p:nvPr>
            <p:ph type="title"/>
          </p:nvPr>
        </p:nvSpPr>
        <p:spPr>
          <a:xfrm>
            <a:off x="216367" y="133800"/>
            <a:ext cx="11360800" cy="9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6400"/>
              <a:t>Why Data Science?</a:t>
            </a:r>
            <a:endParaRPr sz="6400"/>
          </a:p>
        </p:txBody>
      </p:sp>
      <p:pic>
        <p:nvPicPr>
          <p:cNvPr id="74" name="Google Shape;74;p15"/>
          <p:cNvPicPr preferRelativeResize="0"/>
          <p:nvPr/>
        </p:nvPicPr>
        <p:blipFill>
          <a:blip r:embed="rId4">
            <a:alphaModFix/>
          </a:blip>
          <a:stretch>
            <a:fillRect/>
          </a:stretch>
        </p:blipFill>
        <p:spPr>
          <a:xfrm>
            <a:off x="1957970" y="859400"/>
            <a:ext cx="9352599" cy="5611568"/>
          </a:xfrm>
          <a:prstGeom prst="rect">
            <a:avLst/>
          </a:prstGeom>
          <a:noFill/>
          <a:ln>
            <a:noFill/>
          </a:ln>
        </p:spPr>
      </p:pic>
      <p:sp>
        <p:nvSpPr>
          <p:cNvPr id="2" name="TextBox 1">
            <a:extLst>
              <a:ext uri="{FF2B5EF4-FFF2-40B4-BE49-F238E27FC236}">
                <a16:creationId xmlns:a16="http://schemas.microsoft.com/office/drawing/2014/main" id="{506233D6-B6CD-AA3C-57F1-B7864D289CC9}"/>
              </a:ext>
            </a:extLst>
          </p:cNvPr>
          <p:cNvSpPr txBox="1"/>
          <p:nvPr/>
        </p:nvSpPr>
        <p:spPr>
          <a:xfrm>
            <a:off x="5894916" y="6148916"/>
            <a:ext cx="5185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Source: </a:t>
            </a:r>
            <a:r>
              <a:rPr lang="en-US" err="1">
                <a:cs typeface="Arial"/>
              </a:rPr>
              <a:t>Sazidul</a:t>
            </a:r>
            <a:r>
              <a:rPr lang="en-US" dirty="0">
                <a:cs typeface="Arial"/>
              </a:rPr>
              <a:t> Islam on Kaggle</a:t>
            </a:r>
          </a:p>
          <a:p>
            <a:r>
              <a:rPr lang="en-US" dirty="0">
                <a:cs typeface="Arial"/>
              </a:rPr>
              <a:t>Original Source: ai-jobs.net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15600" y="352367"/>
            <a:ext cx="11360800" cy="100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5093"/>
              <a:t>Data Science Workflow</a:t>
            </a:r>
            <a:endParaRPr sz="5093"/>
          </a:p>
        </p:txBody>
      </p:sp>
      <p:grpSp>
        <p:nvGrpSpPr>
          <p:cNvPr id="80" name="Google Shape;80;p16"/>
          <p:cNvGrpSpPr/>
          <p:nvPr/>
        </p:nvGrpSpPr>
        <p:grpSpPr>
          <a:xfrm>
            <a:off x="0" y="1586652"/>
            <a:ext cx="2952800" cy="4290181"/>
            <a:chOff x="0" y="1189989"/>
            <a:chExt cx="2214600" cy="3217636"/>
          </a:xfrm>
        </p:grpSpPr>
        <p:sp>
          <p:nvSpPr>
            <p:cNvPr id="81" name="Google Shape;81;p16"/>
            <p:cNvSpPr/>
            <p:nvPr/>
          </p:nvSpPr>
          <p:spPr>
            <a:xfrm>
              <a:off x="0" y="1189989"/>
              <a:ext cx="2214600" cy="669000"/>
            </a:xfrm>
            <a:prstGeom prst="homePlate">
              <a:avLst>
                <a:gd name="adj" fmla="val 50000"/>
              </a:avLst>
            </a:prstGeom>
            <a:solidFill>
              <a:srgbClr val="801F1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rgbClr val="FFFFFF"/>
                  </a:solidFill>
                  <a:latin typeface="Roboto"/>
                  <a:ea typeface="Roboto"/>
                  <a:cs typeface="Roboto"/>
                  <a:sym typeface="Roboto"/>
                </a:rPr>
                <a:t>Collect</a:t>
              </a:r>
              <a:endParaRPr sz="2489">
                <a:solidFill>
                  <a:srgbClr val="FFFFFF"/>
                </a:solidFill>
                <a:latin typeface="Roboto"/>
                <a:ea typeface="Roboto"/>
                <a:cs typeface="Roboto"/>
                <a:sym typeface="Roboto"/>
              </a:endParaRPr>
            </a:p>
          </p:txBody>
        </p:sp>
        <p:sp>
          <p:nvSpPr>
            <p:cNvPr id="82" name="Google Shape;82;p16"/>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5000"/>
                </a:lnSpc>
              </a:pPr>
              <a:r>
                <a:rPr lang="en" sz="2000" dirty="0">
                  <a:latin typeface="Roboto"/>
                  <a:ea typeface="Roboto"/>
                  <a:cs typeface="Roboto"/>
                  <a:sym typeface="Roboto"/>
                </a:rPr>
                <a:t>Collecting, storing, and accessing data from databases, webpages, and surveys &amp; experiments. </a:t>
              </a:r>
              <a:endParaRPr lang="en-US" sz="2000">
                <a:latin typeface="Roboto"/>
                <a:ea typeface="Roboto"/>
                <a:cs typeface="Roboto"/>
              </a:endParaRPr>
            </a:p>
          </p:txBody>
        </p:sp>
      </p:grpSp>
      <p:grpSp>
        <p:nvGrpSpPr>
          <p:cNvPr id="83" name="Google Shape;83;p16"/>
          <p:cNvGrpSpPr/>
          <p:nvPr/>
        </p:nvGrpSpPr>
        <p:grpSpPr>
          <a:xfrm>
            <a:off x="2451100" y="1586367"/>
            <a:ext cx="2752000" cy="4290467"/>
            <a:chOff x="1838325" y="1189775"/>
            <a:chExt cx="2064000" cy="3217850"/>
          </a:xfrm>
        </p:grpSpPr>
        <p:sp>
          <p:nvSpPr>
            <p:cNvPr id="84" name="Google Shape;84;p16"/>
            <p:cNvSpPr/>
            <p:nvPr/>
          </p:nvSpPr>
          <p:spPr>
            <a:xfrm>
              <a:off x="1838325" y="1189775"/>
              <a:ext cx="2064000" cy="669000"/>
            </a:xfrm>
            <a:prstGeom prst="chevron">
              <a:avLst>
                <a:gd name="adj" fmla="val 50000"/>
              </a:avLst>
            </a:prstGeom>
            <a:solidFill>
              <a:srgbClr val="A729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rgbClr val="FFFFFF"/>
                  </a:solidFill>
                  <a:latin typeface="Roboto"/>
                  <a:ea typeface="Roboto"/>
                  <a:cs typeface="Roboto"/>
                  <a:sym typeface="Roboto"/>
                </a:rPr>
                <a:t>Cleaning</a:t>
              </a:r>
              <a:endParaRPr sz="2489">
                <a:solidFill>
                  <a:srgbClr val="FFFFFF"/>
                </a:solidFill>
                <a:latin typeface="Roboto"/>
                <a:ea typeface="Roboto"/>
                <a:cs typeface="Roboto"/>
                <a:sym typeface="Roboto"/>
              </a:endParaRPr>
            </a:p>
          </p:txBody>
        </p:sp>
        <p:sp>
          <p:nvSpPr>
            <p:cNvPr id="85" name="Google Shape;85;p16"/>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5000"/>
                </a:lnSpc>
              </a:pPr>
              <a:r>
                <a:rPr lang="en" sz="1800" dirty="0">
                  <a:latin typeface="Roboto"/>
                  <a:ea typeface="Roboto"/>
                  <a:cs typeface="Roboto"/>
                  <a:sym typeface="Roboto"/>
                </a:rPr>
                <a:t>Preparing raw data to a usable form by formatting data and dealing with missing/incorrect data. </a:t>
              </a:r>
              <a:endParaRPr lang="en-US" sz="1800">
                <a:latin typeface="Roboto"/>
                <a:ea typeface="Roboto"/>
                <a:cs typeface="Roboto"/>
              </a:endParaRPr>
            </a:p>
          </p:txBody>
        </p:sp>
      </p:grpSp>
      <p:grpSp>
        <p:nvGrpSpPr>
          <p:cNvPr id="86" name="Google Shape;86;p16"/>
          <p:cNvGrpSpPr/>
          <p:nvPr/>
        </p:nvGrpSpPr>
        <p:grpSpPr>
          <a:xfrm>
            <a:off x="4689000" y="1586367"/>
            <a:ext cx="2752000" cy="4290467"/>
            <a:chOff x="3516750" y="1189775"/>
            <a:chExt cx="2064000" cy="3217850"/>
          </a:xfrm>
        </p:grpSpPr>
        <p:sp>
          <p:nvSpPr>
            <p:cNvPr id="87" name="Google Shape;87;p16"/>
            <p:cNvSpPr/>
            <p:nvPr/>
          </p:nvSpPr>
          <p:spPr>
            <a:xfrm>
              <a:off x="3516750" y="1189775"/>
              <a:ext cx="2064000" cy="669000"/>
            </a:xfrm>
            <a:prstGeom prst="chevron">
              <a:avLst>
                <a:gd name="adj" fmla="val 50000"/>
              </a:avLst>
            </a:prstGeom>
            <a:solidFill>
              <a:srgbClr val="B02B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rgbClr val="FFFFFF"/>
                  </a:solidFill>
                  <a:latin typeface="Roboto"/>
                  <a:ea typeface="Roboto"/>
                  <a:cs typeface="Roboto"/>
                  <a:sym typeface="Roboto"/>
                </a:rPr>
                <a:t>Analyze</a:t>
              </a:r>
              <a:endParaRPr sz="2489">
                <a:solidFill>
                  <a:srgbClr val="FFFFFF"/>
                </a:solidFill>
                <a:latin typeface="Roboto"/>
                <a:ea typeface="Roboto"/>
                <a:cs typeface="Roboto"/>
                <a:sym typeface="Roboto"/>
              </a:endParaRPr>
            </a:p>
          </p:txBody>
        </p:sp>
        <p:sp>
          <p:nvSpPr>
            <p:cNvPr id="88" name="Google Shape;88;p16"/>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800" dirty="0">
                  <a:latin typeface="Roboto"/>
                  <a:ea typeface="Roboto"/>
                  <a:cs typeface="Roboto"/>
                  <a:sym typeface="Roboto"/>
                </a:rPr>
                <a:t>Calculating statistical summaries and inferences for the prepared data.</a:t>
              </a:r>
              <a:endParaRPr lang="en-US" sz="1800">
                <a:latin typeface="Roboto"/>
                <a:ea typeface="Roboto"/>
                <a:cs typeface="Roboto"/>
              </a:endParaRPr>
            </a:p>
          </p:txBody>
        </p:sp>
      </p:grpSp>
      <p:grpSp>
        <p:nvGrpSpPr>
          <p:cNvPr id="89" name="Google Shape;89;p16"/>
          <p:cNvGrpSpPr/>
          <p:nvPr/>
        </p:nvGrpSpPr>
        <p:grpSpPr>
          <a:xfrm>
            <a:off x="9165367" y="1586367"/>
            <a:ext cx="2752000" cy="4290467"/>
            <a:chOff x="6874025" y="1189775"/>
            <a:chExt cx="2064000" cy="3217850"/>
          </a:xfrm>
        </p:grpSpPr>
        <p:sp>
          <p:nvSpPr>
            <p:cNvPr id="90" name="Google Shape;90;p16"/>
            <p:cNvSpPr/>
            <p:nvPr/>
          </p:nvSpPr>
          <p:spPr>
            <a:xfrm>
              <a:off x="6874025" y="1189775"/>
              <a:ext cx="2064000" cy="669000"/>
            </a:xfrm>
            <a:prstGeom prst="chevron">
              <a:avLst>
                <a:gd name="adj" fmla="val 50000"/>
              </a:avLst>
            </a:prstGeom>
            <a:solidFill>
              <a:srgbClr val="D837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rgbClr val="FFFFFF"/>
                  </a:solidFill>
                  <a:latin typeface="Roboto"/>
                  <a:ea typeface="Roboto"/>
                  <a:cs typeface="Roboto"/>
                  <a:sym typeface="Roboto"/>
                </a:rPr>
                <a:t>Present</a:t>
              </a:r>
              <a:endParaRPr sz="2489">
                <a:solidFill>
                  <a:srgbClr val="FFFFFF"/>
                </a:solidFill>
                <a:latin typeface="Roboto"/>
                <a:ea typeface="Roboto"/>
                <a:cs typeface="Roboto"/>
                <a:sym typeface="Roboto"/>
              </a:endParaRPr>
            </a:p>
          </p:txBody>
        </p:sp>
        <p:sp>
          <p:nvSpPr>
            <p:cNvPr id="91" name="Google Shape;91;p16"/>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800" dirty="0">
                  <a:latin typeface="Roboto"/>
                  <a:ea typeface="Roboto"/>
                  <a:cs typeface="Roboto"/>
                  <a:sym typeface="Roboto"/>
                </a:rPr>
                <a:t>Publishing findings in various formats: social media posts, formal papers, presentations, and posters</a:t>
              </a:r>
              <a:endParaRPr lang="en-US" sz="1800">
                <a:latin typeface="Roboto"/>
                <a:ea typeface="Roboto"/>
                <a:cs typeface="Roboto"/>
              </a:endParaRPr>
            </a:p>
          </p:txBody>
        </p:sp>
      </p:grpSp>
      <p:grpSp>
        <p:nvGrpSpPr>
          <p:cNvPr id="92" name="Google Shape;92;p16"/>
          <p:cNvGrpSpPr/>
          <p:nvPr/>
        </p:nvGrpSpPr>
        <p:grpSpPr>
          <a:xfrm>
            <a:off x="6927133" y="1586367"/>
            <a:ext cx="2752000" cy="4290467"/>
            <a:chOff x="5195350" y="1189775"/>
            <a:chExt cx="2064000" cy="3217850"/>
          </a:xfrm>
        </p:grpSpPr>
        <p:sp>
          <p:nvSpPr>
            <p:cNvPr id="93" name="Google Shape;93;p16"/>
            <p:cNvSpPr/>
            <p:nvPr/>
          </p:nvSpPr>
          <p:spPr>
            <a:xfrm>
              <a:off x="5195350" y="1189775"/>
              <a:ext cx="2064000" cy="669000"/>
            </a:xfrm>
            <a:prstGeom prst="chevron">
              <a:avLst>
                <a:gd name="adj" fmla="val 50000"/>
              </a:avLst>
            </a:prstGeom>
            <a:solidFill>
              <a:srgbClr val="BE2F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89">
                  <a:solidFill>
                    <a:srgbClr val="FFFFFF"/>
                  </a:solidFill>
                  <a:latin typeface="Roboto"/>
                  <a:ea typeface="Roboto"/>
                  <a:cs typeface="Roboto"/>
                  <a:sym typeface="Roboto"/>
                </a:rPr>
                <a:t>Visualize</a:t>
              </a:r>
              <a:endParaRPr sz="2489">
                <a:solidFill>
                  <a:srgbClr val="FFFFFF"/>
                </a:solidFill>
                <a:latin typeface="Roboto"/>
                <a:ea typeface="Roboto"/>
                <a:cs typeface="Roboto"/>
                <a:sym typeface="Roboto"/>
              </a:endParaRPr>
            </a:p>
          </p:txBody>
        </p:sp>
        <p:sp>
          <p:nvSpPr>
            <p:cNvPr id="94" name="Google Shape;94;p16"/>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2000" dirty="0">
                  <a:latin typeface="Roboto"/>
                  <a:ea typeface="Roboto"/>
                  <a:cs typeface="Roboto"/>
                  <a:sym typeface="Roboto"/>
                </a:rPr>
                <a:t>Creating graphs for the analyzed data.</a:t>
              </a:r>
              <a:endParaRPr lang="en-US" sz="2000">
                <a:latin typeface="Roboto"/>
                <a:ea typeface="Roboto"/>
                <a:cs typeface="Roboto"/>
              </a:endParaRPr>
            </a:p>
          </p:txBody>
        </p:sp>
      </p:grpSp>
      <p:pic>
        <p:nvPicPr>
          <p:cNvPr id="95" name="Google Shape;95;p16"/>
          <p:cNvPicPr preferRelativeResize="0"/>
          <p:nvPr/>
        </p:nvPicPr>
        <p:blipFill>
          <a:blip r:embed="rId3">
            <a:alphaModFix/>
          </a:blip>
          <a:stretch>
            <a:fillRect/>
          </a:stretch>
        </p:blipFill>
        <p:spPr>
          <a:xfrm>
            <a:off x="2974400" y="5187567"/>
            <a:ext cx="1705400" cy="689268"/>
          </a:xfrm>
          <a:prstGeom prst="rect">
            <a:avLst/>
          </a:prstGeom>
          <a:noFill/>
          <a:ln>
            <a:noFill/>
          </a:ln>
        </p:spPr>
      </p:pic>
      <p:pic>
        <p:nvPicPr>
          <p:cNvPr id="96" name="Google Shape;96;p16"/>
          <p:cNvPicPr preferRelativeResize="0"/>
          <p:nvPr/>
        </p:nvPicPr>
        <p:blipFill>
          <a:blip r:embed="rId4">
            <a:alphaModFix/>
          </a:blip>
          <a:stretch>
            <a:fillRect/>
          </a:stretch>
        </p:blipFill>
        <p:spPr>
          <a:xfrm>
            <a:off x="475140" y="5364391"/>
            <a:ext cx="1781733" cy="763600"/>
          </a:xfrm>
          <a:prstGeom prst="rect">
            <a:avLst/>
          </a:prstGeom>
          <a:noFill/>
          <a:ln>
            <a:noFill/>
          </a:ln>
        </p:spPr>
      </p:pic>
      <p:pic>
        <p:nvPicPr>
          <p:cNvPr id="97" name="Google Shape;97;p16"/>
          <p:cNvPicPr preferRelativeResize="0"/>
          <p:nvPr/>
        </p:nvPicPr>
        <p:blipFill>
          <a:blip r:embed="rId5">
            <a:alphaModFix/>
          </a:blip>
          <a:stretch>
            <a:fillRect/>
          </a:stretch>
        </p:blipFill>
        <p:spPr>
          <a:xfrm>
            <a:off x="5203090" y="4675133"/>
            <a:ext cx="1539361" cy="689267"/>
          </a:xfrm>
          <a:prstGeom prst="rect">
            <a:avLst/>
          </a:prstGeom>
          <a:noFill/>
          <a:ln>
            <a:noFill/>
          </a:ln>
        </p:spPr>
      </p:pic>
      <p:pic>
        <p:nvPicPr>
          <p:cNvPr id="98" name="Google Shape;98;p16"/>
          <p:cNvPicPr preferRelativeResize="0"/>
          <p:nvPr/>
        </p:nvPicPr>
        <p:blipFill>
          <a:blip r:embed="rId6">
            <a:alphaModFix/>
          </a:blip>
          <a:stretch>
            <a:fillRect/>
          </a:stretch>
        </p:blipFill>
        <p:spPr>
          <a:xfrm>
            <a:off x="5120067" y="5364403"/>
            <a:ext cx="1705400" cy="675453"/>
          </a:xfrm>
          <a:prstGeom prst="rect">
            <a:avLst/>
          </a:prstGeom>
          <a:noFill/>
          <a:ln>
            <a:noFill/>
          </a:ln>
        </p:spPr>
      </p:pic>
      <p:pic>
        <p:nvPicPr>
          <p:cNvPr id="99" name="Google Shape;99;p16"/>
          <p:cNvPicPr preferRelativeResize="0"/>
          <p:nvPr/>
        </p:nvPicPr>
        <p:blipFill>
          <a:blip r:embed="rId7">
            <a:alphaModFix/>
          </a:blip>
          <a:stretch>
            <a:fillRect/>
          </a:stretch>
        </p:blipFill>
        <p:spPr>
          <a:xfrm>
            <a:off x="7309432" y="4044183"/>
            <a:ext cx="2149233" cy="515067"/>
          </a:xfrm>
          <a:prstGeom prst="rect">
            <a:avLst/>
          </a:prstGeom>
          <a:noFill/>
          <a:ln>
            <a:noFill/>
          </a:ln>
        </p:spPr>
      </p:pic>
      <p:pic>
        <p:nvPicPr>
          <p:cNvPr id="100" name="Google Shape;100;p16"/>
          <p:cNvPicPr preferRelativeResize="0"/>
          <p:nvPr/>
        </p:nvPicPr>
        <p:blipFill>
          <a:blip r:embed="rId8">
            <a:alphaModFix/>
          </a:blip>
          <a:stretch>
            <a:fillRect/>
          </a:stretch>
        </p:blipFill>
        <p:spPr>
          <a:xfrm>
            <a:off x="9688667" y="5346841"/>
            <a:ext cx="1705400" cy="710583"/>
          </a:xfrm>
          <a:prstGeom prst="rect">
            <a:avLst/>
          </a:prstGeom>
          <a:noFill/>
          <a:ln>
            <a:noFill/>
          </a:ln>
        </p:spPr>
      </p:pic>
    </p:spTree>
    <p:extLst>
      <p:ext uri="{BB962C8B-B14F-4D97-AF65-F5344CB8AC3E}">
        <p14:creationId xmlns:p14="http://schemas.microsoft.com/office/powerpoint/2010/main" val="161710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C85BDB-468E-8DE1-46B8-6984D2250985}"/>
              </a:ext>
            </a:extLst>
          </p:cNvPr>
          <p:cNvSpPr/>
          <p:nvPr/>
        </p:nvSpPr>
        <p:spPr>
          <a:xfrm>
            <a:off x="777432" y="1453919"/>
            <a:ext cx="3687703" cy="1251184"/>
          </a:xfrm>
          <a:prstGeom prst="rect">
            <a:avLst/>
          </a:prstGeom>
          <a:solidFill>
            <a:schemeClr val="bg2">
              <a:lumMod val="2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4A191541-C6C8-9F73-267C-B2D7DE0010CD}"/>
              </a:ext>
            </a:extLst>
          </p:cNvPr>
          <p:cNvSpPr/>
          <p:nvPr/>
        </p:nvSpPr>
        <p:spPr>
          <a:xfrm>
            <a:off x="3501774" y="188358"/>
            <a:ext cx="5137079" cy="898989"/>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drawing of a beaker&#10;&#10;Description automatically generated">
            <a:extLst>
              <a:ext uri="{FF2B5EF4-FFF2-40B4-BE49-F238E27FC236}">
                <a16:creationId xmlns:a16="http://schemas.microsoft.com/office/drawing/2014/main" id="{401750EA-B6F1-E0D3-4C8F-D14B16DEE350}"/>
              </a:ext>
            </a:extLst>
          </p:cNvPr>
          <p:cNvPicPr>
            <a:picLocks noChangeAspect="1"/>
          </p:cNvPicPr>
          <p:nvPr/>
        </p:nvPicPr>
        <p:blipFill>
          <a:blip r:embed="rId4"/>
          <a:stretch>
            <a:fillRect/>
          </a:stretch>
        </p:blipFill>
        <p:spPr>
          <a:xfrm>
            <a:off x="1881" y="5161871"/>
            <a:ext cx="2743200" cy="1482556"/>
          </a:xfrm>
          <a:prstGeom prst="rect">
            <a:avLst/>
          </a:prstGeom>
        </p:spPr>
      </p:pic>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2134"/>
            <a:ext cx="10940320" cy="1350546"/>
          </a:xfrm>
        </p:spPr>
        <p:txBody>
          <a:bodyPr>
            <a:normAutofit/>
          </a:bodyPr>
          <a:lstStyle/>
          <a:p>
            <a:pPr algn="ctr"/>
            <a:r>
              <a:rPr lang="en-US" sz="5400">
                <a:solidFill>
                  <a:schemeClr val="bg1"/>
                </a:solidFill>
                <a:latin typeface="Arial"/>
                <a:cs typeface="Arial"/>
              </a:rPr>
              <a:t>RRCC DataLab</a:t>
            </a:r>
            <a:endParaRPr lang="en-US">
              <a:solidFill>
                <a:schemeClr val="bg1"/>
              </a:solidFill>
              <a:ea typeface="Calibri Light"/>
              <a:cs typeface="Calibri Light"/>
            </a:endParaRPr>
          </a:p>
        </p:txBody>
      </p:sp>
      <p:pic>
        <p:nvPicPr>
          <p:cNvPr id="5" name="Picture 4" descr="A black and white logo&#10;&#10;Description automatically generated">
            <a:extLst>
              <a:ext uri="{FF2B5EF4-FFF2-40B4-BE49-F238E27FC236}">
                <a16:creationId xmlns:a16="http://schemas.microsoft.com/office/drawing/2014/main" id="{61E444A5-1AFF-B06F-2DF1-47A33E46AC3D}"/>
              </a:ext>
            </a:extLst>
          </p:cNvPr>
          <p:cNvPicPr>
            <a:picLocks noChangeAspect="1"/>
          </p:cNvPicPr>
          <p:nvPr/>
        </p:nvPicPr>
        <p:blipFill>
          <a:blip r:embed="rId5"/>
          <a:stretch>
            <a:fillRect/>
          </a:stretch>
        </p:blipFill>
        <p:spPr>
          <a:xfrm>
            <a:off x="778740" y="1512076"/>
            <a:ext cx="4245428" cy="1189320"/>
          </a:xfrm>
          <a:prstGeom prst="rect">
            <a:avLst/>
          </a:prstGeom>
        </p:spPr>
      </p:pic>
      <p:grpSp>
        <p:nvGrpSpPr>
          <p:cNvPr id="25" name="Group 24">
            <a:extLst>
              <a:ext uri="{FF2B5EF4-FFF2-40B4-BE49-F238E27FC236}">
                <a16:creationId xmlns:a16="http://schemas.microsoft.com/office/drawing/2014/main" id="{6B53289F-EFA6-A4D5-651B-7EBC37453DC8}"/>
              </a:ext>
            </a:extLst>
          </p:cNvPr>
          <p:cNvGrpSpPr/>
          <p:nvPr/>
        </p:nvGrpSpPr>
        <p:grpSpPr>
          <a:xfrm>
            <a:off x="5514854" y="4980322"/>
            <a:ext cx="4111035" cy="1251184"/>
            <a:chOff x="5497730" y="5211491"/>
            <a:chExt cx="4111035" cy="1251184"/>
          </a:xfrm>
        </p:grpSpPr>
        <p:sp>
          <p:nvSpPr>
            <p:cNvPr id="6" name="Rectangle 5">
              <a:extLst>
                <a:ext uri="{FF2B5EF4-FFF2-40B4-BE49-F238E27FC236}">
                  <a16:creationId xmlns:a16="http://schemas.microsoft.com/office/drawing/2014/main" id="{22F3327A-D723-144B-BA55-1F79D6BA1003}"/>
                </a:ext>
              </a:extLst>
            </p:cNvPr>
            <p:cNvSpPr/>
            <p:nvPr/>
          </p:nvSpPr>
          <p:spPr>
            <a:xfrm>
              <a:off x="5497730" y="5211491"/>
              <a:ext cx="4111035" cy="12511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Jupyter Home">
              <a:extLst>
                <a:ext uri="{FF2B5EF4-FFF2-40B4-BE49-F238E27FC236}">
                  <a16:creationId xmlns:a16="http://schemas.microsoft.com/office/drawing/2014/main" id="{9319EA6F-9E67-E296-4904-E9C89A283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1425" y="5351391"/>
              <a:ext cx="3607252" cy="964745"/>
            </a:xfrm>
            <a:prstGeom prst="rect">
              <a:avLst/>
            </a:prstGeom>
          </p:spPr>
        </p:pic>
      </p:grpSp>
      <p:grpSp>
        <p:nvGrpSpPr>
          <p:cNvPr id="18" name="Group 17">
            <a:extLst>
              <a:ext uri="{FF2B5EF4-FFF2-40B4-BE49-F238E27FC236}">
                <a16:creationId xmlns:a16="http://schemas.microsoft.com/office/drawing/2014/main" id="{88710794-D9A7-1144-41A8-C00F98A6FB95}"/>
              </a:ext>
            </a:extLst>
          </p:cNvPr>
          <p:cNvGrpSpPr/>
          <p:nvPr/>
        </p:nvGrpSpPr>
        <p:grpSpPr>
          <a:xfrm>
            <a:off x="1001730" y="2996944"/>
            <a:ext cx="1169373" cy="1143475"/>
            <a:chOff x="9143999" y="1241776"/>
            <a:chExt cx="1674519" cy="1862665"/>
          </a:xfrm>
        </p:grpSpPr>
        <p:sp>
          <p:nvSpPr>
            <p:cNvPr id="13" name="Rectangle 12">
              <a:extLst>
                <a:ext uri="{FF2B5EF4-FFF2-40B4-BE49-F238E27FC236}">
                  <a16:creationId xmlns:a16="http://schemas.microsoft.com/office/drawing/2014/main" id="{E77C6D76-0B7A-3BD9-6AEB-119F409A4389}"/>
                </a:ext>
              </a:extLst>
            </p:cNvPr>
            <p:cNvSpPr/>
            <p:nvPr/>
          </p:nvSpPr>
          <p:spPr>
            <a:xfrm>
              <a:off x="9143999" y="1241776"/>
              <a:ext cx="1674519" cy="1862665"/>
            </a:xfrm>
            <a:prstGeom prst="rect">
              <a:avLst/>
            </a:prstGeom>
            <a:solidFill>
              <a:schemeClr val="bg2">
                <a:lumMod val="2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ux the penguin">
              <a:extLst>
                <a:ext uri="{FF2B5EF4-FFF2-40B4-BE49-F238E27FC236}">
                  <a16:creationId xmlns:a16="http://schemas.microsoft.com/office/drawing/2014/main" id="{5078E8A8-99BD-28E3-4F9E-16EC7C3BC7B3}"/>
                </a:ext>
              </a:extLst>
            </p:cNvPr>
            <p:cNvPicPr>
              <a:picLocks noChangeAspect="1"/>
            </p:cNvPicPr>
            <p:nvPr/>
          </p:nvPicPr>
          <p:blipFill>
            <a:blip r:embed="rId8"/>
            <a:stretch>
              <a:fillRect/>
            </a:stretch>
          </p:blipFill>
          <p:spPr>
            <a:xfrm>
              <a:off x="9285968" y="1346754"/>
              <a:ext cx="1428750" cy="1695450"/>
            </a:xfrm>
            <a:prstGeom prst="rect">
              <a:avLst/>
            </a:prstGeom>
          </p:spPr>
        </p:pic>
      </p:grpSp>
      <p:grpSp>
        <p:nvGrpSpPr>
          <p:cNvPr id="20" name="Group 19">
            <a:extLst>
              <a:ext uri="{FF2B5EF4-FFF2-40B4-BE49-F238E27FC236}">
                <a16:creationId xmlns:a16="http://schemas.microsoft.com/office/drawing/2014/main" id="{8B243802-879D-1A49-3030-EA773D1A8D4E}"/>
              </a:ext>
            </a:extLst>
          </p:cNvPr>
          <p:cNvGrpSpPr/>
          <p:nvPr/>
        </p:nvGrpSpPr>
        <p:grpSpPr>
          <a:xfrm>
            <a:off x="2043627" y="4398331"/>
            <a:ext cx="2314222" cy="1523998"/>
            <a:chOff x="5125874" y="4946286"/>
            <a:chExt cx="2314222" cy="1523998"/>
          </a:xfrm>
        </p:grpSpPr>
        <p:sp>
          <p:nvSpPr>
            <p:cNvPr id="8" name="Rectangle 7">
              <a:extLst>
                <a:ext uri="{FF2B5EF4-FFF2-40B4-BE49-F238E27FC236}">
                  <a16:creationId xmlns:a16="http://schemas.microsoft.com/office/drawing/2014/main" id="{4C5931BC-3BAA-822A-4D88-0AB328FE6D34}"/>
                </a:ext>
              </a:extLst>
            </p:cNvPr>
            <p:cNvSpPr/>
            <p:nvPr/>
          </p:nvSpPr>
          <p:spPr>
            <a:xfrm>
              <a:off x="5125874" y="4946286"/>
              <a:ext cx="2314222" cy="1523998"/>
            </a:xfrm>
            <a:prstGeom prst="rect">
              <a:avLst/>
            </a:prstGeom>
            <a:solidFill>
              <a:schemeClr val="bg2">
                <a:lumMod val="2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64DC6A6-8BD9-FF7B-567F-73560A71D9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50250" y="5081239"/>
              <a:ext cx="1670756" cy="1297750"/>
            </a:xfrm>
            <a:prstGeom prst="rect">
              <a:avLst/>
            </a:prstGeom>
          </p:spPr>
        </p:pic>
      </p:grpSp>
      <p:grpSp>
        <p:nvGrpSpPr>
          <p:cNvPr id="19" name="Group 18">
            <a:extLst>
              <a:ext uri="{FF2B5EF4-FFF2-40B4-BE49-F238E27FC236}">
                <a16:creationId xmlns:a16="http://schemas.microsoft.com/office/drawing/2014/main" id="{275C423B-32E5-D035-C11C-A9DB0FDC7917}"/>
              </a:ext>
            </a:extLst>
          </p:cNvPr>
          <p:cNvGrpSpPr/>
          <p:nvPr/>
        </p:nvGrpSpPr>
        <p:grpSpPr>
          <a:xfrm>
            <a:off x="2961853" y="3042818"/>
            <a:ext cx="2529641" cy="986825"/>
            <a:chOff x="5042370" y="2323627"/>
            <a:chExt cx="2529641" cy="986825"/>
          </a:xfrm>
        </p:grpSpPr>
        <p:sp>
          <p:nvSpPr>
            <p:cNvPr id="12" name="Rectangle 11">
              <a:extLst>
                <a:ext uri="{FF2B5EF4-FFF2-40B4-BE49-F238E27FC236}">
                  <a16:creationId xmlns:a16="http://schemas.microsoft.com/office/drawing/2014/main" id="{1DBCD0C9-D902-6D15-FCEF-DE6E48930335}"/>
                </a:ext>
              </a:extLst>
            </p:cNvPr>
            <p:cNvSpPr/>
            <p:nvPr/>
          </p:nvSpPr>
          <p:spPr>
            <a:xfrm>
              <a:off x="5042370" y="2323627"/>
              <a:ext cx="2529641" cy="98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3C27A97-ACFA-0257-1BA4-0B270F34802B}"/>
                </a:ext>
              </a:extLst>
            </p:cNvPr>
            <p:cNvPicPr>
              <a:picLocks noChangeAspect="1"/>
            </p:cNvPicPr>
            <p:nvPr/>
          </p:nvPicPr>
          <p:blipFill>
            <a:blip r:embed="rId11"/>
            <a:stretch>
              <a:fillRect/>
            </a:stretch>
          </p:blipFill>
          <p:spPr>
            <a:xfrm>
              <a:off x="5235615" y="2375222"/>
              <a:ext cx="2174112" cy="921152"/>
            </a:xfrm>
            <a:prstGeom prst="rect">
              <a:avLst/>
            </a:prstGeom>
          </p:spPr>
        </p:pic>
      </p:grpSp>
      <p:grpSp>
        <p:nvGrpSpPr>
          <p:cNvPr id="26" name="Group 25">
            <a:extLst>
              <a:ext uri="{FF2B5EF4-FFF2-40B4-BE49-F238E27FC236}">
                <a16:creationId xmlns:a16="http://schemas.microsoft.com/office/drawing/2014/main" id="{37E07694-5DD6-AA58-3D14-E830CFAD1B24}"/>
              </a:ext>
            </a:extLst>
          </p:cNvPr>
          <p:cNvGrpSpPr/>
          <p:nvPr/>
        </p:nvGrpSpPr>
        <p:grpSpPr>
          <a:xfrm>
            <a:off x="5974442" y="1342615"/>
            <a:ext cx="6050758" cy="3383072"/>
            <a:chOff x="5991566" y="1205626"/>
            <a:chExt cx="6050758" cy="3383072"/>
          </a:xfrm>
        </p:grpSpPr>
        <p:sp>
          <p:nvSpPr>
            <p:cNvPr id="24" name="Rectangle 23">
              <a:extLst>
                <a:ext uri="{FF2B5EF4-FFF2-40B4-BE49-F238E27FC236}">
                  <a16:creationId xmlns:a16="http://schemas.microsoft.com/office/drawing/2014/main" id="{F69EF450-524C-8C44-3DE1-26CFA865EF67}"/>
                </a:ext>
              </a:extLst>
            </p:cNvPr>
            <p:cNvSpPr/>
            <p:nvPr/>
          </p:nvSpPr>
          <p:spPr>
            <a:xfrm>
              <a:off x="5991566" y="1205626"/>
              <a:ext cx="6050758" cy="3383072"/>
            </a:xfrm>
            <a:prstGeom prst="rect">
              <a:avLst/>
            </a:prstGeom>
            <a:solidFill>
              <a:schemeClr val="bg2">
                <a:lumMod val="2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omputer&#10;&#10;Description automatically generated">
              <a:extLst>
                <a:ext uri="{FF2B5EF4-FFF2-40B4-BE49-F238E27FC236}">
                  <a16:creationId xmlns:a16="http://schemas.microsoft.com/office/drawing/2014/main" id="{B57E6DE3-135D-B368-5193-FFCF3F8C16C5}"/>
                </a:ext>
              </a:extLst>
            </p:cNvPr>
            <p:cNvPicPr>
              <a:picLocks noChangeAspect="1"/>
            </p:cNvPicPr>
            <p:nvPr/>
          </p:nvPicPr>
          <p:blipFill>
            <a:blip r:embed="rId12"/>
            <a:stretch>
              <a:fillRect/>
            </a:stretch>
          </p:blipFill>
          <p:spPr>
            <a:xfrm>
              <a:off x="6075344" y="1279026"/>
              <a:ext cx="5914704" cy="3221163"/>
            </a:xfrm>
            <a:prstGeom prst="rect">
              <a:avLst/>
            </a:prstGeom>
          </p:spPr>
        </p:pic>
      </p:grpSp>
    </p:spTree>
    <p:extLst>
      <p:ext uri="{BB962C8B-B14F-4D97-AF65-F5344CB8AC3E}">
        <p14:creationId xmlns:p14="http://schemas.microsoft.com/office/powerpoint/2010/main" val="42269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5C00D41-B8C3-6661-B6A8-DEDC2E22DBFB}"/>
              </a:ext>
            </a:extLst>
          </p:cNvPr>
          <p:cNvSpPr/>
          <p:nvPr/>
        </p:nvSpPr>
        <p:spPr>
          <a:xfrm>
            <a:off x="1977775" y="188358"/>
            <a:ext cx="8236448" cy="898989"/>
          </a:xfrm>
          <a:prstGeom prst="roundRect">
            <a:avLst/>
          </a:prstGeom>
          <a:solidFill>
            <a:srgbClr val="760A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drawing of a beaker&#10;&#10;Description automatically generated">
            <a:extLst>
              <a:ext uri="{FF2B5EF4-FFF2-40B4-BE49-F238E27FC236}">
                <a16:creationId xmlns:a16="http://schemas.microsoft.com/office/drawing/2014/main" id="{401750EA-B6F1-E0D3-4C8F-D14B16DEE350}"/>
              </a:ext>
            </a:extLst>
          </p:cNvPr>
          <p:cNvPicPr>
            <a:picLocks noChangeAspect="1"/>
          </p:cNvPicPr>
          <p:nvPr/>
        </p:nvPicPr>
        <p:blipFill>
          <a:blip r:embed="rId4"/>
          <a:stretch>
            <a:fillRect/>
          </a:stretch>
        </p:blipFill>
        <p:spPr>
          <a:xfrm>
            <a:off x="1881" y="5161871"/>
            <a:ext cx="2743200" cy="1482556"/>
          </a:xfrm>
          <a:prstGeom prst="rect">
            <a:avLst/>
          </a:prstGeom>
        </p:spPr>
      </p:pic>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625840" y="-2134"/>
            <a:ext cx="10940320" cy="1350546"/>
          </a:xfrm>
        </p:spPr>
        <p:txBody>
          <a:bodyPr>
            <a:normAutofit/>
          </a:bodyPr>
          <a:lstStyle/>
          <a:p>
            <a:pPr algn="ctr"/>
            <a:r>
              <a:rPr lang="en-US" sz="5400">
                <a:solidFill>
                  <a:schemeClr val="bg1"/>
                </a:solidFill>
                <a:latin typeface="Arial"/>
                <a:cs typeface="Arial"/>
              </a:rPr>
              <a:t>Data Science at RRCC</a:t>
            </a:r>
          </a:p>
        </p:txBody>
      </p:sp>
      <p:sp>
        <p:nvSpPr>
          <p:cNvPr id="3" name="Content Placeholder 2">
            <a:extLst>
              <a:ext uri="{FF2B5EF4-FFF2-40B4-BE49-F238E27FC236}">
                <a16:creationId xmlns:a16="http://schemas.microsoft.com/office/drawing/2014/main" id="{03F78781-541E-89AA-7FD1-8162E79119AA}"/>
              </a:ext>
            </a:extLst>
          </p:cNvPr>
          <p:cNvSpPr>
            <a:spLocks noGrp="1"/>
          </p:cNvSpPr>
          <p:nvPr>
            <p:ph idx="1"/>
          </p:nvPr>
        </p:nvSpPr>
        <p:spPr>
          <a:xfrm>
            <a:off x="517273" y="1491062"/>
            <a:ext cx="11321142" cy="4351338"/>
          </a:xfrm>
        </p:spPr>
        <p:txBody>
          <a:bodyPr vert="horz" lIns="91440" tIns="45720" rIns="91440" bIns="45720" rtlCol="0" anchor="t">
            <a:normAutofit/>
          </a:bodyPr>
          <a:lstStyle/>
          <a:p>
            <a:r>
              <a:rPr lang="en-US" sz="4400">
                <a:ea typeface="Calibri"/>
                <a:cs typeface="Calibri"/>
              </a:rPr>
              <a:t>Intro to Machine Learning (DAT 2025)</a:t>
            </a:r>
          </a:p>
          <a:p>
            <a:r>
              <a:rPr lang="en-US" sz="4400">
                <a:ea typeface="Calibri"/>
                <a:cs typeface="Calibri"/>
              </a:rPr>
              <a:t>Introduction to Data Science (DAT 1001)</a:t>
            </a:r>
          </a:p>
          <a:p>
            <a:r>
              <a:rPr lang="en-US" sz="4400">
                <a:ea typeface="Calibri"/>
                <a:cs typeface="Calibri"/>
              </a:rPr>
              <a:t>Visualizing Data (DAT 2001)</a:t>
            </a:r>
          </a:p>
          <a:p>
            <a:r>
              <a:rPr lang="en-US" sz="4400">
                <a:ea typeface="Calibri"/>
                <a:cs typeface="Calibri"/>
              </a:rPr>
              <a:t>Statistics and Modeling (DAT 2002)</a:t>
            </a:r>
          </a:p>
          <a:p>
            <a:r>
              <a:rPr lang="en-US" sz="4400">
                <a:ea typeface="Calibri"/>
                <a:cs typeface="Calibri"/>
              </a:rPr>
              <a:t>Data Ethics Survey (DAT 1002)</a:t>
            </a:r>
          </a:p>
          <a:p>
            <a:endParaRPr lang="en-US">
              <a:ea typeface="Calibri"/>
              <a:cs typeface="Calibri"/>
            </a:endParaRPr>
          </a:p>
        </p:txBody>
      </p:sp>
      <p:pic>
        <p:nvPicPr>
          <p:cNvPr id="8" name="Picture 7" descr="A blue and yellow snake&#10;&#10;Description automatically generated">
            <a:extLst>
              <a:ext uri="{FF2B5EF4-FFF2-40B4-BE49-F238E27FC236}">
                <a16:creationId xmlns:a16="http://schemas.microsoft.com/office/drawing/2014/main" id="{2656C92E-95A9-4E40-257F-9924A2AFA9A0}"/>
              </a:ext>
            </a:extLst>
          </p:cNvPr>
          <p:cNvPicPr>
            <a:picLocks noChangeAspect="1"/>
          </p:cNvPicPr>
          <p:nvPr/>
        </p:nvPicPr>
        <p:blipFill>
          <a:blip r:embed="rId5"/>
          <a:stretch>
            <a:fillRect/>
          </a:stretch>
        </p:blipFill>
        <p:spPr>
          <a:xfrm>
            <a:off x="9522177" y="1460327"/>
            <a:ext cx="692386" cy="701793"/>
          </a:xfrm>
          <a:prstGeom prst="rect">
            <a:avLst/>
          </a:prstGeom>
        </p:spPr>
      </p:pic>
      <p:pic>
        <p:nvPicPr>
          <p:cNvPr id="9" name="Picture 8" descr="A blue and yellow snake&#10;&#10;Description automatically generated">
            <a:extLst>
              <a:ext uri="{FF2B5EF4-FFF2-40B4-BE49-F238E27FC236}">
                <a16:creationId xmlns:a16="http://schemas.microsoft.com/office/drawing/2014/main" id="{8A68974C-32DD-A66F-92B2-AACBF0E5F5D4}"/>
              </a:ext>
            </a:extLst>
          </p:cNvPr>
          <p:cNvPicPr>
            <a:picLocks noChangeAspect="1"/>
          </p:cNvPicPr>
          <p:nvPr/>
        </p:nvPicPr>
        <p:blipFill>
          <a:blip r:embed="rId5"/>
          <a:stretch>
            <a:fillRect/>
          </a:stretch>
        </p:blipFill>
        <p:spPr>
          <a:xfrm>
            <a:off x="10086621" y="2156475"/>
            <a:ext cx="692386" cy="701793"/>
          </a:xfrm>
          <a:prstGeom prst="rect">
            <a:avLst/>
          </a:prstGeom>
        </p:spPr>
      </p:pic>
      <p:pic>
        <p:nvPicPr>
          <p:cNvPr id="11" name="Picture 10" descr="File:RStudio logo flat.svg - Wikipedia">
            <a:extLst>
              <a:ext uri="{FF2B5EF4-FFF2-40B4-BE49-F238E27FC236}">
                <a16:creationId xmlns:a16="http://schemas.microsoft.com/office/drawing/2014/main" id="{1CD022DB-3B6C-1FFB-5EC4-F08A7D028FBD}"/>
              </a:ext>
            </a:extLst>
          </p:cNvPr>
          <p:cNvPicPr>
            <a:picLocks noChangeAspect="1"/>
          </p:cNvPicPr>
          <p:nvPr/>
        </p:nvPicPr>
        <p:blipFill>
          <a:blip r:embed="rId6"/>
          <a:stretch>
            <a:fillRect/>
          </a:stretch>
        </p:blipFill>
        <p:spPr>
          <a:xfrm>
            <a:off x="7282676" y="3013016"/>
            <a:ext cx="1458820" cy="522790"/>
          </a:xfrm>
          <a:prstGeom prst="rect">
            <a:avLst/>
          </a:prstGeom>
        </p:spPr>
      </p:pic>
      <p:pic>
        <p:nvPicPr>
          <p:cNvPr id="12" name="Picture 11" descr="File:RStudio logo flat.svg - Wikipedia">
            <a:extLst>
              <a:ext uri="{FF2B5EF4-FFF2-40B4-BE49-F238E27FC236}">
                <a16:creationId xmlns:a16="http://schemas.microsoft.com/office/drawing/2014/main" id="{38F2A027-BF6C-CF70-FAAE-F260133726CF}"/>
              </a:ext>
            </a:extLst>
          </p:cNvPr>
          <p:cNvPicPr>
            <a:picLocks noChangeAspect="1"/>
          </p:cNvPicPr>
          <p:nvPr/>
        </p:nvPicPr>
        <p:blipFill>
          <a:blip r:embed="rId6"/>
          <a:stretch>
            <a:fillRect/>
          </a:stretch>
        </p:blipFill>
        <p:spPr>
          <a:xfrm>
            <a:off x="8891343" y="3718571"/>
            <a:ext cx="1458820" cy="522790"/>
          </a:xfrm>
          <a:prstGeom prst="rect">
            <a:avLst/>
          </a:prstGeom>
        </p:spPr>
      </p:pic>
    </p:spTree>
    <p:extLst>
      <p:ext uri="{BB962C8B-B14F-4D97-AF65-F5344CB8AC3E}">
        <p14:creationId xmlns:p14="http://schemas.microsoft.com/office/powerpoint/2010/main" val="323216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 y="2714667"/>
            <a:ext cx="7378700" cy="3987800"/>
          </a:xfrm>
          <a:prstGeom prst="rect">
            <a:avLst/>
          </a:prstGeom>
          <a:noFill/>
          <a:ln>
            <a:noFill/>
          </a:ln>
        </p:spPr>
      </p:pic>
      <p:sp>
        <p:nvSpPr>
          <p:cNvPr id="120" name="Google Shape;120;p19"/>
          <p:cNvSpPr txBox="1">
            <a:spLocks noGrp="1"/>
          </p:cNvSpPr>
          <p:nvPr>
            <p:ph type="title"/>
          </p:nvPr>
        </p:nvSpPr>
        <p:spPr>
          <a:xfrm>
            <a:off x="415600" y="352367"/>
            <a:ext cx="11360800" cy="100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4800">
                <a:solidFill>
                  <a:schemeClr val="accent3"/>
                </a:solidFill>
              </a:rPr>
              <a:t>RRCC Data Science Courses</a:t>
            </a:r>
            <a:endParaRPr sz="4800"/>
          </a:p>
        </p:txBody>
      </p:sp>
      <p:sp>
        <p:nvSpPr>
          <p:cNvPr id="121" name="Google Shape;121;p19"/>
          <p:cNvSpPr/>
          <p:nvPr/>
        </p:nvSpPr>
        <p:spPr>
          <a:xfrm>
            <a:off x="6156451" y="1874767"/>
            <a:ext cx="1669200" cy="9556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Proxima Nova"/>
                <a:ea typeface="Proxima Nova"/>
                <a:cs typeface="Proxima Nova"/>
                <a:sym typeface="Proxima Nova"/>
              </a:rPr>
              <a:t>DAT 1001</a:t>
            </a:r>
            <a:endParaRPr lang="en-US" sz="2000">
              <a:latin typeface="Proxima Nova"/>
              <a:ea typeface="Proxima Nova"/>
              <a:cs typeface="Proxima Nova"/>
            </a:endParaRPr>
          </a:p>
          <a:p>
            <a:pPr marL="0" lvl="0" indent="0" algn="ctr" rtl="0">
              <a:spcBef>
                <a:spcPts val="0"/>
              </a:spcBef>
              <a:spcAft>
                <a:spcPts val="0"/>
              </a:spcAft>
              <a:buNone/>
            </a:pPr>
            <a:r>
              <a:rPr lang="en" sz="2000" dirty="0">
                <a:latin typeface="Proxima Nova"/>
                <a:ea typeface="Proxima Nova"/>
                <a:cs typeface="Proxima Nova"/>
                <a:sym typeface="Proxima Nova"/>
              </a:rPr>
              <a:t>Intro to Data</a:t>
            </a:r>
            <a:endParaRPr sz="2000">
              <a:latin typeface="Proxima Nova"/>
              <a:ea typeface="Proxima Nova"/>
              <a:cs typeface="Proxima Nova"/>
            </a:endParaRPr>
          </a:p>
        </p:txBody>
      </p:sp>
      <p:sp>
        <p:nvSpPr>
          <p:cNvPr id="122" name="Google Shape;122;p19"/>
          <p:cNvSpPr/>
          <p:nvPr/>
        </p:nvSpPr>
        <p:spPr>
          <a:xfrm>
            <a:off x="2685200" y="4303567"/>
            <a:ext cx="1669200" cy="9556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Proxima Nova"/>
                <a:ea typeface="Proxima Nova"/>
                <a:cs typeface="Proxima Nova"/>
                <a:sym typeface="Proxima Nova"/>
              </a:rPr>
              <a:t>DAT 2002</a:t>
            </a:r>
            <a:endParaRPr lang="en-US" sz="2000">
              <a:latin typeface="Proxima Nova"/>
              <a:ea typeface="Proxima Nova"/>
              <a:cs typeface="Proxima Nova"/>
            </a:endParaRPr>
          </a:p>
          <a:p>
            <a:pPr marL="0" lvl="0" indent="0" algn="ctr" rtl="0">
              <a:spcBef>
                <a:spcPts val="0"/>
              </a:spcBef>
              <a:spcAft>
                <a:spcPts val="0"/>
              </a:spcAft>
              <a:buNone/>
            </a:pPr>
            <a:r>
              <a:rPr lang="en" sz="2000" dirty="0">
                <a:latin typeface="Proxima Nova"/>
                <a:ea typeface="Proxima Nova"/>
                <a:cs typeface="Proxima Nova"/>
                <a:sym typeface="Proxima Nova"/>
              </a:rPr>
              <a:t>Visualizing Data</a:t>
            </a:r>
            <a:endParaRPr sz="2000">
              <a:latin typeface="Proxima Nova"/>
              <a:ea typeface="Proxima Nova"/>
              <a:cs typeface="Proxima Nova"/>
            </a:endParaRPr>
          </a:p>
        </p:txBody>
      </p:sp>
      <p:sp>
        <p:nvSpPr>
          <p:cNvPr id="123" name="Google Shape;123;p19"/>
          <p:cNvSpPr/>
          <p:nvPr/>
        </p:nvSpPr>
        <p:spPr>
          <a:xfrm>
            <a:off x="6156451" y="4303567"/>
            <a:ext cx="1669200" cy="9556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Proxima Nova"/>
                <a:ea typeface="Proxima Nova"/>
                <a:cs typeface="Proxima Nova"/>
                <a:sym typeface="Proxima Nova"/>
              </a:rPr>
              <a:t>DAT 2001</a:t>
            </a:r>
            <a:endParaRPr lang="en-US" sz="2000">
              <a:latin typeface="Proxima Nova"/>
              <a:ea typeface="Proxima Nova"/>
              <a:cs typeface="Proxima Nova"/>
            </a:endParaRPr>
          </a:p>
          <a:p>
            <a:pPr marL="0" lvl="0" indent="0" algn="ctr" rtl="0">
              <a:spcBef>
                <a:spcPts val="0"/>
              </a:spcBef>
              <a:spcAft>
                <a:spcPts val="0"/>
              </a:spcAft>
              <a:buNone/>
            </a:pPr>
            <a:r>
              <a:rPr lang="en" sz="2000" dirty="0">
                <a:latin typeface="Proxima Nova"/>
                <a:ea typeface="Proxima Nova"/>
                <a:cs typeface="Proxima Nova"/>
                <a:sym typeface="Proxima Nova"/>
              </a:rPr>
              <a:t>Statistics &amp; Modeling</a:t>
            </a:r>
            <a:endParaRPr sz="2000">
              <a:latin typeface="Proxima Nova"/>
              <a:ea typeface="Proxima Nova"/>
              <a:cs typeface="Proxima Nova"/>
            </a:endParaRPr>
          </a:p>
        </p:txBody>
      </p:sp>
      <p:sp>
        <p:nvSpPr>
          <p:cNvPr id="124" name="Google Shape;124;p19"/>
          <p:cNvSpPr/>
          <p:nvPr/>
        </p:nvSpPr>
        <p:spPr>
          <a:xfrm>
            <a:off x="9627733" y="1874767"/>
            <a:ext cx="1669200" cy="955600"/>
          </a:xfrm>
          <a:prstGeom prst="roundRect">
            <a:avLst>
              <a:gd name="adj" fmla="val 16667"/>
            </a:avLst>
          </a:prstGeom>
          <a:solidFill>
            <a:schemeClr val="accent6"/>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400" dirty="0">
                <a:latin typeface="Proxima Nova"/>
                <a:ea typeface="Proxima Nova"/>
                <a:cs typeface="Proxima Nova"/>
                <a:sym typeface="Proxima Nova"/>
              </a:rPr>
              <a:t>MAT 2410</a:t>
            </a:r>
            <a:endParaRPr lang="en-US" sz="2400" dirty="0">
              <a:latin typeface="Proxima Nova"/>
              <a:ea typeface="Proxima Nova"/>
              <a:cs typeface="Proxima Nova"/>
            </a:endParaRPr>
          </a:p>
          <a:p>
            <a:pPr marL="0" lvl="0" indent="0" algn="ctr" rtl="0">
              <a:spcBef>
                <a:spcPts val="0"/>
              </a:spcBef>
              <a:spcAft>
                <a:spcPts val="0"/>
              </a:spcAft>
              <a:buNone/>
            </a:pPr>
            <a:r>
              <a:rPr lang="en" sz="2400" dirty="0">
                <a:latin typeface="Proxima Nova"/>
                <a:ea typeface="Proxima Nova"/>
                <a:cs typeface="Proxima Nova"/>
                <a:sym typeface="Proxima Nova"/>
              </a:rPr>
              <a:t>Calculus 1</a:t>
            </a:r>
            <a:endParaRPr sz="2400" dirty="0">
              <a:latin typeface="Proxima Nova"/>
              <a:ea typeface="Proxima Nova"/>
              <a:cs typeface="Proxima Nova"/>
            </a:endParaRPr>
          </a:p>
        </p:txBody>
      </p:sp>
      <p:sp>
        <p:nvSpPr>
          <p:cNvPr id="125" name="Google Shape;125;p19"/>
          <p:cNvSpPr/>
          <p:nvPr/>
        </p:nvSpPr>
        <p:spPr>
          <a:xfrm>
            <a:off x="2685200" y="1874767"/>
            <a:ext cx="1669200" cy="955600"/>
          </a:xfrm>
          <a:prstGeom prst="roundRect">
            <a:avLst>
              <a:gd name="adj" fmla="val 16667"/>
            </a:avLst>
          </a:prstGeom>
          <a:solidFill>
            <a:schemeClr val="lt2"/>
          </a:solidFill>
          <a:ln w="38100" cap="flat" cmpd="sng">
            <a:solidFill>
              <a:schemeClr val="dk2"/>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Proxima Nova"/>
                <a:ea typeface="Proxima Nova"/>
                <a:cs typeface="Proxima Nova"/>
                <a:sym typeface="Proxima Nova"/>
              </a:rPr>
              <a:t>DAT 1002</a:t>
            </a:r>
            <a:endParaRPr lang="en-US" sz="2000">
              <a:latin typeface="Proxima Nova"/>
              <a:ea typeface="Proxima Nova"/>
              <a:cs typeface="Proxima Nova"/>
            </a:endParaRPr>
          </a:p>
          <a:p>
            <a:pPr marL="0" lvl="0" indent="0" algn="ctr" rtl="0">
              <a:spcBef>
                <a:spcPts val="0"/>
              </a:spcBef>
              <a:spcAft>
                <a:spcPts val="0"/>
              </a:spcAft>
              <a:buNone/>
            </a:pPr>
            <a:r>
              <a:rPr lang="en" sz="2000" dirty="0">
                <a:latin typeface="Proxima Nova"/>
                <a:ea typeface="Proxima Nova"/>
                <a:cs typeface="Proxima Nova"/>
                <a:sym typeface="Proxima Nova"/>
              </a:rPr>
              <a:t>Data Ethics</a:t>
            </a:r>
            <a:endParaRPr sz="2000">
              <a:latin typeface="Proxima Nova"/>
              <a:ea typeface="Proxima Nova"/>
              <a:cs typeface="Proxima Nova"/>
            </a:endParaRPr>
          </a:p>
        </p:txBody>
      </p:sp>
      <p:sp>
        <p:nvSpPr>
          <p:cNvPr id="126" name="Google Shape;126;p19"/>
          <p:cNvSpPr/>
          <p:nvPr/>
        </p:nvSpPr>
        <p:spPr>
          <a:xfrm>
            <a:off x="9627733" y="4303567"/>
            <a:ext cx="1669200" cy="9556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dirty="0">
                <a:latin typeface="Proxima Nova"/>
                <a:ea typeface="Proxima Nova"/>
                <a:cs typeface="Proxima Nova"/>
                <a:sym typeface="Proxima Nova"/>
              </a:rPr>
              <a:t>DAT 2025</a:t>
            </a:r>
            <a:endParaRPr lang="en-US" sz="2000">
              <a:latin typeface="Proxima Nova"/>
              <a:ea typeface="Proxima Nova"/>
              <a:cs typeface="Proxima Nova"/>
            </a:endParaRPr>
          </a:p>
          <a:p>
            <a:pPr marL="0" lvl="0" indent="0" algn="ctr" rtl="0">
              <a:spcBef>
                <a:spcPts val="0"/>
              </a:spcBef>
              <a:spcAft>
                <a:spcPts val="0"/>
              </a:spcAft>
              <a:buNone/>
            </a:pPr>
            <a:r>
              <a:rPr lang="en" sz="2000" dirty="0">
                <a:latin typeface="Proxima Nova"/>
                <a:ea typeface="Proxima Nova"/>
                <a:cs typeface="Proxima Nova"/>
                <a:sym typeface="Proxima Nova"/>
              </a:rPr>
              <a:t>Machine Learning</a:t>
            </a:r>
            <a:endParaRPr sz="2000">
              <a:latin typeface="Proxima Nova"/>
              <a:ea typeface="Proxima Nova"/>
              <a:cs typeface="Proxima Nova"/>
            </a:endParaRPr>
          </a:p>
        </p:txBody>
      </p:sp>
      <p:cxnSp>
        <p:nvCxnSpPr>
          <p:cNvPr id="127" name="Google Shape;127;p19"/>
          <p:cNvCxnSpPr>
            <a:stCxn id="121" idx="2"/>
            <a:endCxn id="122" idx="0"/>
          </p:cNvCxnSpPr>
          <p:nvPr/>
        </p:nvCxnSpPr>
        <p:spPr>
          <a:xfrm rot="5400000">
            <a:off x="4518851" y="1831367"/>
            <a:ext cx="1473200" cy="3471200"/>
          </a:xfrm>
          <a:prstGeom prst="bentConnector3">
            <a:avLst>
              <a:gd name="adj1" fmla="val 50000"/>
            </a:avLst>
          </a:prstGeom>
          <a:noFill/>
          <a:ln w="28575" cap="flat" cmpd="sng">
            <a:solidFill>
              <a:schemeClr val="dk2"/>
            </a:solidFill>
            <a:prstDash val="solid"/>
            <a:round/>
            <a:headEnd type="none" w="med" len="med"/>
            <a:tailEnd type="triangle" w="med" len="med"/>
          </a:ln>
        </p:spPr>
      </p:cxnSp>
      <p:cxnSp>
        <p:nvCxnSpPr>
          <p:cNvPr id="128" name="Google Shape;128;p19"/>
          <p:cNvCxnSpPr>
            <a:stCxn id="123" idx="0"/>
            <a:endCxn id="124" idx="2"/>
          </p:cNvCxnSpPr>
          <p:nvPr/>
        </p:nvCxnSpPr>
        <p:spPr>
          <a:xfrm rot="16200000">
            <a:off x="7990051" y="1831367"/>
            <a:ext cx="1473200" cy="3471200"/>
          </a:xfrm>
          <a:prstGeom prst="bentConnector3">
            <a:avLst>
              <a:gd name="adj1" fmla="val 50000"/>
            </a:avLst>
          </a:prstGeom>
          <a:noFill/>
          <a:ln w="28575" cap="flat" cmpd="sng">
            <a:solidFill>
              <a:schemeClr val="dk2"/>
            </a:solidFill>
            <a:prstDash val="solid"/>
            <a:round/>
            <a:headEnd type="triangl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1"/>
          <p:cNvPicPr preferRelativeResize="0"/>
          <p:nvPr/>
        </p:nvPicPr>
        <p:blipFill>
          <a:blip r:embed="rId3">
            <a:alphaModFix/>
          </a:blip>
          <a:stretch>
            <a:fillRect/>
          </a:stretch>
        </p:blipFill>
        <p:spPr>
          <a:xfrm>
            <a:off x="-5" y="3888127"/>
            <a:ext cx="5207733" cy="2814507"/>
          </a:xfrm>
          <a:prstGeom prst="rect">
            <a:avLst/>
          </a:prstGeom>
          <a:noFill/>
          <a:ln>
            <a:noFill/>
          </a:ln>
        </p:spPr>
      </p:pic>
      <p:sp>
        <p:nvSpPr>
          <p:cNvPr id="183" name="Google Shape;183;p21"/>
          <p:cNvSpPr txBox="1">
            <a:spLocks noGrp="1"/>
          </p:cNvSpPr>
          <p:nvPr>
            <p:ph type="title"/>
          </p:nvPr>
        </p:nvSpPr>
        <p:spPr>
          <a:xfrm>
            <a:off x="216367" y="133800"/>
            <a:ext cx="11360800" cy="9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SzPts val="990"/>
              <a:buNone/>
            </a:pPr>
            <a:r>
              <a:rPr lang="en" sz="6400"/>
              <a:t>Why Data Science?</a:t>
            </a:r>
            <a:endParaRPr sz="6400"/>
          </a:p>
        </p:txBody>
      </p:sp>
      <p:pic>
        <p:nvPicPr>
          <p:cNvPr id="184" name="Google Shape;184;p21"/>
          <p:cNvPicPr preferRelativeResize="0"/>
          <p:nvPr/>
        </p:nvPicPr>
        <p:blipFill>
          <a:blip r:embed="rId4">
            <a:alphaModFix/>
          </a:blip>
          <a:stretch>
            <a:fillRect/>
          </a:stretch>
        </p:blipFill>
        <p:spPr>
          <a:xfrm>
            <a:off x="1564634" y="749901"/>
            <a:ext cx="9575399" cy="5745233"/>
          </a:xfrm>
          <a:prstGeom prst="rect">
            <a:avLst/>
          </a:prstGeom>
          <a:noFill/>
          <a:ln>
            <a:noFill/>
          </a:ln>
        </p:spPr>
      </p:pic>
      <p:sp>
        <p:nvSpPr>
          <p:cNvPr id="3" name="TextBox 2">
            <a:extLst>
              <a:ext uri="{FF2B5EF4-FFF2-40B4-BE49-F238E27FC236}">
                <a16:creationId xmlns:a16="http://schemas.microsoft.com/office/drawing/2014/main" id="{3A67FCB2-ABD6-6611-6FC8-060FD48DECD9}"/>
              </a:ext>
            </a:extLst>
          </p:cNvPr>
          <p:cNvSpPr txBox="1"/>
          <p:nvPr/>
        </p:nvSpPr>
        <p:spPr>
          <a:xfrm>
            <a:off x="5894916" y="6148916"/>
            <a:ext cx="56832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Source: </a:t>
            </a:r>
            <a:r>
              <a:rPr lang="en-US">
                <a:cs typeface="Arial"/>
              </a:rPr>
              <a:t>Statista</a:t>
            </a:r>
            <a:endParaRPr lang="en-US" dirty="0">
              <a:cs typeface="Arial"/>
            </a:endParaRPr>
          </a:p>
          <a:p>
            <a:r>
              <a:rPr lang="en-US" dirty="0">
                <a:cs typeface="Arial"/>
              </a:rPr>
              <a:t>Original Source: Software Strategies Blog/LinkedIn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CC_2020_PP_Template_Fall" id="{773064E7-31D0-4B57-8831-D186A6D02ECB}" vid="{8B7BB9AD-C571-4CBA-A993-B9DBB1D1F054}"/>
    </a:ext>
  </a:ext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2711A1B13474380BE6145BD9C8394" ma:contentTypeVersion="12" ma:contentTypeDescription="Create a new document." ma:contentTypeScope="" ma:versionID="0b3aed8854323b1c3042d3c16c9954a7">
  <xsd:schema xmlns:xsd="http://www.w3.org/2001/XMLSchema" xmlns:xs="http://www.w3.org/2001/XMLSchema" xmlns:p="http://schemas.microsoft.com/office/2006/metadata/properties" xmlns:ns2="6be4efa9-6513-43b9-acf4-e2e8d70de3f3" xmlns:ns3="7371d7a7-846d-4290-a127-1df058f1ffb9" targetNamespace="http://schemas.microsoft.com/office/2006/metadata/properties" ma:root="true" ma:fieldsID="d9d60c94e88cc621a36a8f7b1a339eb5" ns2:_="" ns3:_="">
    <xsd:import namespace="6be4efa9-6513-43b9-acf4-e2e8d70de3f3"/>
    <xsd:import namespace="7371d7a7-846d-4290-a127-1df058f1ff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efa9-6513-43b9-acf4-e2e8d70de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71d7a7-846d-4290-a127-1df058f1ff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C24EA-22BD-45AC-A6A7-270046869612}">
  <ds:schemaRefs>
    <ds:schemaRef ds:uri="6be4efa9-6513-43b9-acf4-e2e8d70de3f3"/>
    <ds:schemaRef ds:uri="7371d7a7-846d-4290-a127-1df058f1ff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80E11E-4B7A-4058-B336-EBDF92305BD5}">
  <ds:schemaRefs>
    <ds:schemaRef ds:uri="6be4efa9-6513-43b9-acf4-e2e8d70de3f3"/>
    <ds:schemaRef ds:uri="7371d7a7-846d-4290-a127-1df058f1ff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ED25C8-E6DE-4ADB-BFA7-4414A1912E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RRCC_2020_PP_Template_Fall</Template>
  <Application>Microsoft Office PowerPoint</Application>
  <PresentationFormat>Widescreen</PresentationFormat>
  <Slides>16</Slides>
  <Notes>10</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Spearmint</vt:lpstr>
      <vt:lpstr>DAT Data Science in Colorado</vt:lpstr>
      <vt:lpstr>Red Rocks Community College</vt:lpstr>
      <vt:lpstr>What is Data Science</vt:lpstr>
      <vt:lpstr>Why Data Science?</vt:lpstr>
      <vt:lpstr>Data Science Workflow</vt:lpstr>
      <vt:lpstr>RRCC DataLab</vt:lpstr>
      <vt:lpstr>Data Science at RRCC</vt:lpstr>
      <vt:lpstr>RRCC Data Science Courses</vt:lpstr>
      <vt:lpstr>Why Data Science?</vt:lpstr>
      <vt:lpstr>DAT Success</vt:lpstr>
      <vt:lpstr>Community College Data Fest</vt:lpstr>
      <vt:lpstr>PowerPoint Presentation</vt:lpstr>
      <vt:lpstr>DAT Challenges</vt:lpstr>
      <vt:lpstr>Data Science Certificate</vt:lpstr>
      <vt:lpstr>Let's Play!</vt:lpstr>
      <vt:lpstr>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dc:title>
  <dc:creator>Grubb, Derek</dc:creator>
  <cp:revision>160</cp:revision>
  <dcterms:created xsi:type="dcterms:W3CDTF">2023-02-01T00:19:12Z</dcterms:created>
  <dcterms:modified xsi:type="dcterms:W3CDTF">2024-04-17T21:23:04Z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0x01010012B2711A1B13474380BE6145BD9C8394</vt:lpwstr>
  </property>
</Properties>
</file>