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322" r:id="rId3"/>
    <p:sldId id="432" r:id="rId4"/>
    <p:sldId id="455" r:id="rId5"/>
    <p:sldId id="456" r:id="rId6"/>
    <p:sldId id="457" r:id="rId7"/>
    <p:sldId id="400" r:id="rId8"/>
    <p:sldId id="440" r:id="rId9"/>
    <p:sldId id="377" r:id="rId10"/>
    <p:sldId id="301" r:id="rId11"/>
    <p:sldId id="454" r:id="rId12"/>
    <p:sldId id="453" r:id="rId13"/>
    <p:sldId id="458" r:id="rId14"/>
    <p:sldId id="459" r:id="rId15"/>
    <p:sldId id="460" r:id="rId16"/>
    <p:sldId id="442" r:id="rId17"/>
    <p:sldId id="441" r:id="rId18"/>
    <p:sldId id="443" r:id="rId19"/>
    <p:sldId id="444" r:id="rId20"/>
    <p:sldId id="445" r:id="rId21"/>
    <p:sldId id="446" r:id="rId22"/>
    <p:sldId id="448" r:id="rId23"/>
    <p:sldId id="451" r:id="rId24"/>
    <p:sldId id="452" r:id="rId25"/>
    <p:sldId id="461" r:id="rId26"/>
    <p:sldId id="439" r:id="rId27"/>
    <p:sldId id="430" r:id="rId28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9864" autoAdjust="0"/>
  </p:normalViewPr>
  <p:slideViewPr>
    <p:cSldViewPr snapToGrid="0" snapToObjects="1">
      <p:cViewPr varScale="1">
        <p:scale>
          <a:sx n="101" d="100"/>
          <a:sy n="101" d="100"/>
        </p:scale>
        <p:origin x="912" y="19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6F792-C2CC-484E-B2D7-71FA4CE6EFE5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70371-1C59-9C4F-868D-940C538D7B07}">
      <dgm:prSet phldrT="[Text]"/>
      <dgm:spPr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Utterances</a:t>
          </a:r>
        </a:p>
      </dgm:t>
    </dgm:pt>
    <dgm:pt modelId="{959EC996-7FDA-4945-A00B-0EF60DB297E3}" type="parTrans" cxnId="{CE347803-3D9F-734E-AFE9-61D585DCE83A}">
      <dgm:prSet/>
      <dgm:spPr/>
      <dgm:t>
        <a:bodyPr/>
        <a:lstStyle/>
        <a:p>
          <a:endParaRPr lang="en-US"/>
        </a:p>
      </dgm:t>
    </dgm:pt>
    <dgm:pt modelId="{E8CE79DC-6875-A04E-B32B-2018FCFC1D04}" type="sibTrans" cxnId="{CE347803-3D9F-734E-AFE9-61D585DCE83A}">
      <dgm:prSet/>
      <dgm:spPr/>
      <dgm:t>
        <a:bodyPr/>
        <a:lstStyle/>
        <a:p>
          <a:endParaRPr lang="en-US"/>
        </a:p>
      </dgm:t>
    </dgm:pt>
    <dgm:pt modelId="{9A820F19-0496-4A42-880A-19F9DB3726CB}">
      <dgm:prSet phldrT="[Text]"/>
      <dgm:spPr>
        <a:gradFill rotWithShape="0">
          <a:gsLst>
            <a:gs pos="98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Sound Production</a:t>
          </a:r>
        </a:p>
      </dgm:t>
    </dgm:pt>
    <dgm:pt modelId="{F6D55A2A-26CB-D24A-BEE0-DC89A70A2FAC}" type="parTrans" cxnId="{93D6F2B7-D477-9F4F-8225-BB8D8C1B985A}">
      <dgm:prSet/>
      <dgm:spPr/>
      <dgm:t>
        <a:bodyPr/>
        <a:lstStyle/>
        <a:p>
          <a:endParaRPr lang="en-US"/>
        </a:p>
      </dgm:t>
    </dgm:pt>
    <dgm:pt modelId="{306051D5-B108-6F4A-A726-316E86099FCF}" type="sibTrans" cxnId="{93D6F2B7-D477-9F4F-8225-BB8D8C1B985A}">
      <dgm:prSet/>
      <dgm:spPr/>
      <dgm:t>
        <a:bodyPr/>
        <a:lstStyle/>
        <a:p>
          <a:endParaRPr lang="en-US"/>
        </a:p>
      </dgm:t>
    </dgm:pt>
    <dgm:pt modelId="{50501238-E7EA-C849-8912-0802FCD70608}">
      <dgm:prSet phldrT="[Text]"/>
      <dgm:spPr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Body Motion</a:t>
          </a:r>
        </a:p>
      </dgm:t>
    </dgm:pt>
    <dgm:pt modelId="{3E3A9253-3632-AB44-9438-F3364B381EFF}" type="parTrans" cxnId="{0C3CD795-D4A7-BB4C-A618-729315FFE1D3}">
      <dgm:prSet/>
      <dgm:spPr/>
      <dgm:t>
        <a:bodyPr/>
        <a:lstStyle/>
        <a:p>
          <a:endParaRPr lang="en-US"/>
        </a:p>
      </dgm:t>
    </dgm:pt>
    <dgm:pt modelId="{7C70B94F-3F35-8642-946C-1DED24215566}" type="sibTrans" cxnId="{0C3CD795-D4A7-BB4C-A618-729315FFE1D3}">
      <dgm:prSet/>
      <dgm:spPr/>
      <dgm:t>
        <a:bodyPr/>
        <a:lstStyle/>
        <a:p>
          <a:endParaRPr lang="en-US"/>
        </a:p>
      </dgm:t>
    </dgm:pt>
    <dgm:pt modelId="{28616E6D-23FD-4F43-87CD-D3BA837AD743}">
      <dgm:prSet phldrT="[Text]"/>
      <dgm:spPr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Facial Expression</a:t>
          </a:r>
        </a:p>
      </dgm:t>
    </dgm:pt>
    <dgm:pt modelId="{161C6625-6672-0841-82A0-40A5956DD35A}" type="parTrans" cxnId="{6E382A6E-86E5-6046-A231-ED490BB1F553}">
      <dgm:prSet/>
      <dgm:spPr/>
      <dgm:t>
        <a:bodyPr/>
        <a:lstStyle/>
        <a:p>
          <a:endParaRPr lang="en-US"/>
        </a:p>
      </dgm:t>
    </dgm:pt>
    <dgm:pt modelId="{D19ABF06-D1DE-1D4D-836E-A4482BEEE36B}" type="sibTrans" cxnId="{6E382A6E-86E5-6046-A231-ED490BB1F553}">
      <dgm:prSet/>
      <dgm:spPr/>
      <dgm:t>
        <a:bodyPr/>
        <a:lstStyle/>
        <a:p>
          <a:endParaRPr lang="en-US"/>
        </a:p>
      </dgm:t>
    </dgm:pt>
    <dgm:pt modelId="{C789F94E-8770-4047-8BF7-DD785FE2A9F9}">
      <dgm:prSet phldrT="[Text]"/>
      <dgm:spPr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Gaze</a:t>
          </a:r>
        </a:p>
      </dgm:t>
    </dgm:pt>
    <dgm:pt modelId="{E486EC75-0FB4-5E4C-8843-9DBF29865E83}" type="parTrans" cxnId="{A7B899EE-6D72-B048-B10B-1036558FF56F}">
      <dgm:prSet/>
      <dgm:spPr/>
      <dgm:t>
        <a:bodyPr/>
        <a:lstStyle/>
        <a:p>
          <a:endParaRPr lang="en-US"/>
        </a:p>
      </dgm:t>
    </dgm:pt>
    <dgm:pt modelId="{962EE8A7-11E7-DD4B-90DE-354D18390BBE}" type="sibTrans" cxnId="{A7B899EE-6D72-B048-B10B-1036558FF56F}">
      <dgm:prSet/>
      <dgm:spPr/>
      <dgm:t>
        <a:bodyPr/>
        <a:lstStyle/>
        <a:p>
          <a:endParaRPr lang="en-US"/>
        </a:p>
      </dgm:t>
    </dgm:pt>
    <dgm:pt modelId="{E3A8DEB1-F9A1-B641-8782-21AA2FBC3918}">
      <dgm:prSet phldrT="[Text]"/>
      <dgm:spPr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Body Poise</a:t>
          </a:r>
        </a:p>
      </dgm:t>
    </dgm:pt>
    <dgm:pt modelId="{4EE77058-6474-EC40-B3C9-0BBC31F1C7AC}" type="parTrans" cxnId="{2167635D-5F57-E64E-ABC6-89A489771BBF}">
      <dgm:prSet/>
      <dgm:spPr/>
      <dgm:t>
        <a:bodyPr/>
        <a:lstStyle/>
        <a:p>
          <a:endParaRPr lang="en-US"/>
        </a:p>
      </dgm:t>
    </dgm:pt>
    <dgm:pt modelId="{FCCFB3D7-01C5-AC41-86E6-AE9F39AE8C78}" type="sibTrans" cxnId="{2167635D-5F57-E64E-ABC6-89A489771BBF}">
      <dgm:prSet/>
      <dgm:spPr/>
      <dgm:t>
        <a:bodyPr/>
        <a:lstStyle/>
        <a:p>
          <a:endParaRPr lang="en-US"/>
        </a:p>
      </dgm:t>
    </dgm:pt>
    <dgm:pt modelId="{5D9788D1-0125-5347-960D-4948CC8EB24B}">
      <dgm:prSet phldrT="[Text]"/>
      <dgm:spPr>
        <a:gradFill rotWithShape="0">
          <a:gsLst>
            <a:gs pos="100000">
              <a:schemeClr val="tx2"/>
            </a:gs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/>
            <a:t>Hand Gesture</a:t>
          </a:r>
        </a:p>
        <a:p>
          <a:endParaRPr lang="en-US" dirty="0"/>
        </a:p>
      </dgm:t>
    </dgm:pt>
    <dgm:pt modelId="{5708107E-89EB-B447-9266-27ADBD5CB1E0}" type="parTrans" cxnId="{EE440002-52F5-0F47-AAAF-6077F02EC44C}">
      <dgm:prSet/>
      <dgm:spPr/>
      <dgm:t>
        <a:bodyPr/>
        <a:lstStyle/>
        <a:p>
          <a:endParaRPr lang="en-US"/>
        </a:p>
      </dgm:t>
    </dgm:pt>
    <dgm:pt modelId="{859D7B5E-E9E3-A746-A263-A752AACC1B64}" type="sibTrans" cxnId="{EE440002-52F5-0F47-AAAF-6077F02EC44C}">
      <dgm:prSet/>
      <dgm:spPr/>
      <dgm:t>
        <a:bodyPr/>
        <a:lstStyle/>
        <a:p>
          <a:endParaRPr lang="en-US"/>
        </a:p>
      </dgm:t>
    </dgm:pt>
    <dgm:pt modelId="{183ADC9C-00E6-774C-8A7D-0BF0B450FFE4}" type="pres">
      <dgm:prSet presAssocID="{2096F792-C2CC-484E-B2D7-71FA4CE6EF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1BF3337-647B-DE44-B107-4BCFFBA99B56}" type="pres">
      <dgm:prSet presAssocID="{40570371-1C59-9C4F-868D-940C538D7B07}" presName="singleCycle" presStyleCnt="0"/>
      <dgm:spPr/>
    </dgm:pt>
    <dgm:pt modelId="{9874BA02-E095-9344-8F5C-1BF71772E9B0}" type="pres">
      <dgm:prSet presAssocID="{40570371-1C59-9C4F-868D-940C538D7B07}" presName="singleCenter" presStyleLbl="node1" presStyleIdx="0" presStyleCnt="7">
        <dgm:presLayoutVars>
          <dgm:chMax val="7"/>
          <dgm:chPref val="7"/>
        </dgm:presLayoutVars>
      </dgm:prSet>
      <dgm:spPr/>
    </dgm:pt>
    <dgm:pt modelId="{F75E6793-3D6B-F440-BF8F-8B38416B5461}" type="pres">
      <dgm:prSet presAssocID="{161C6625-6672-0841-82A0-40A5956DD35A}" presName="Name56" presStyleLbl="parChTrans1D2" presStyleIdx="0" presStyleCnt="6"/>
      <dgm:spPr/>
    </dgm:pt>
    <dgm:pt modelId="{B8D7322D-EFCD-A442-9AA1-49B965A3CBA9}" type="pres">
      <dgm:prSet presAssocID="{28616E6D-23FD-4F43-87CD-D3BA837AD743}" presName="text0" presStyleLbl="node1" presStyleIdx="1" presStyleCnt="7">
        <dgm:presLayoutVars>
          <dgm:bulletEnabled val="1"/>
        </dgm:presLayoutVars>
      </dgm:prSet>
      <dgm:spPr/>
    </dgm:pt>
    <dgm:pt modelId="{572A98CF-364E-ED41-9051-3E6AACBB0915}" type="pres">
      <dgm:prSet presAssocID="{E486EC75-0FB4-5E4C-8843-9DBF29865E83}" presName="Name56" presStyleLbl="parChTrans1D2" presStyleIdx="1" presStyleCnt="6"/>
      <dgm:spPr/>
    </dgm:pt>
    <dgm:pt modelId="{C795CB08-CD5C-8F4B-A0A9-E67EF2F53419}" type="pres">
      <dgm:prSet presAssocID="{C789F94E-8770-4047-8BF7-DD785FE2A9F9}" presName="text0" presStyleLbl="node1" presStyleIdx="2" presStyleCnt="7">
        <dgm:presLayoutVars>
          <dgm:bulletEnabled val="1"/>
        </dgm:presLayoutVars>
      </dgm:prSet>
      <dgm:spPr/>
    </dgm:pt>
    <dgm:pt modelId="{3B01EB0B-47CB-544F-8928-97D652AF480A}" type="pres">
      <dgm:prSet presAssocID="{4EE77058-6474-EC40-B3C9-0BBC31F1C7AC}" presName="Name56" presStyleLbl="parChTrans1D2" presStyleIdx="2" presStyleCnt="6"/>
      <dgm:spPr/>
    </dgm:pt>
    <dgm:pt modelId="{772F37BB-B3E2-4941-BBC8-C5173E808427}" type="pres">
      <dgm:prSet presAssocID="{E3A8DEB1-F9A1-B641-8782-21AA2FBC3918}" presName="text0" presStyleLbl="node1" presStyleIdx="3" presStyleCnt="7">
        <dgm:presLayoutVars>
          <dgm:bulletEnabled val="1"/>
        </dgm:presLayoutVars>
      </dgm:prSet>
      <dgm:spPr/>
    </dgm:pt>
    <dgm:pt modelId="{46E1FD50-9938-DA4F-BA39-060BB61CE9A0}" type="pres">
      <dgm:prSet presAssocID="{F6D55A2A-26CB-D24A-BEE0-DC89A70A2FAC}" presName="Name56" presStyleLbl="parChTrans1D2" presStyleIdx="3" presStyleCnt="6"/>
      <dgm:spPr/>
    </dgm:pt>
    <dgm:pt modelId="{77B91F6C-6C33-B344-8454-AB3521450186}" type="pres">
      <dgm:prSet presAssocID="{9A820F19-0496-4A42-880A-19F9DB3726CB}" presName="text0" presStyleLbl="node1" presStyleIdx="4" presStyleCnt="7">
        <dgm:presLayoutVars>
          <dgm:bulletEnabled val="1"/>
        </dgm:presLayoutVars>
      </dgm:prSet>
      <dgm:spPr/>
    </dgm:pt>
    <dgm:pt modelId="{157FEF64-0B24-5D4B-9130-805C7591F147}" type="pres">
      <dgm:prSet presAssocID="{3E3A9253-3632-AB44-9438-F3364B381EFF}" presName="Name56" presStyleLbl="parChTrans1D2" presStyleIdx="4" presStyleCnt="6"/>
      <dgm:spPr/>
    </dgm:pt>
    <dgm:pt modelId="{6DF92F98-3386-AA47-BB1C-4D9AA5E6E818}" type="pres">
      <dgm:prSet presAssocID="{50501238-E7EA-C849-8912-0802FCD70608}" presName="text0" presStyleLbl="node1" presStyleIdx="5" presStyleCnt="7">
        <dgm:presLayoutVars>
          <dgm:bulletEnabled val="1"/>
        </dgm:presLayoutVars>
      </dgm:prSet>
      <dgm:spPr/>
    </dgm:pt>
    <dgm:pt modelId="{E411523E-4ECD-034E-B238-18A99EC15380}" type="pres">
      <dgm:prSet presAssocID="{5708107E-89EB-B447-9266-27ADBD5CB1E0}" presName="Name56" presStyleLbl="parChTrans1D2" presStyleIdx="5" presStyleCnt="6"/>
      <dgm:spPr/>
    </dgm:pt>
    <dgm:pt modelId="{FE38342E-C9B0-DC4E-9C1E-B7C7D5B414DE}" type="pres">
      <dgm:prSet presAssocID="{5D9788D1-0125-5347-960D-4948CC8EB24B}" presName="text0" presStyleLbl="node1" presStyleIdx="6" presStyleCnt="7">
        <dgm:presLayoutVars>
          <dgm:bulletEnabled val="1"/>
        </dgm:presLayoutVars>
      </dgm:prSet>
      <dgm:spPr/>
    </dgm:pt>
  </dgm:ptLst>
  <dgm:cxnLst>
    <dgm:cxn modelId="{51102F01-96CD-1840-9028-4799BDE8492D}" type="presOf" srcId="{F6D55A2A-26CB-D24A-BEE0-DC89A70A2FAC}" destId="{46E1FD50-9938-DA4F-BA39-060BB61CE9A0}" srcOrd="0" destOrd="0" presId="urn:microsoft.com/office/officeart/2008/layout/RadialCluster"/>
    <dgm:cxn modelId="{EE440002-52F5-0F47-AAAF-6077F02EC44C}" srcId="{40570371-1C59-9C4F-868D-940C538D7B07}" destId="{5D9788D1-0125-5347-960D-4948CC8EB24B}" srcOrd="5" destOrd="0" parTransId="{5708107E-89EB-B447-9266-27ADBD5CB1E0}" sibTransId="{859D7B5E-E9E3-A746-A263-A752AACC1B64}"/>
    <dgm:cxn modelId="{CE347803-3D9F-734E-AFE9-61D585DCE83A}" srcId="{2096F792-C2CC-484E-B2D7-71FA4CE6EFE5}" destId="{40570371-1C59-9C4F-868D-940C538D7B07}" srcOrd="0" destOrd="0" parTransId="{959EC996-7FDA-4945-A00B-0EF60DB297E3}" sibTransId="{E8CE79DC-6875-A04E-B32B-2018FCFC1D04}"/>
    <dgm:cxn modelId="{D0267F08-6FA4-0041-ACFB-C3B81D5573EA}" type="presOf" srcId="{40570371-1C59-9C4F-868D-940C538D7B07}" destId="{9874BA02-E095-9344-8F5C-1BF71772E9B0}" srcOrd="0" destOrd="0" presId="urn:microsoft.com/office/officeart/2008/layout/RadialCluster"/>
    <dgm:cxn modelId="{4BAEBA08-54A9-2345-9861-BD85BEC86BC0}" type="presOf" srcId="{50501238-E7EA-C849-8912-0802FCD70608}" destId="{6DF92F98-3386-AA47-BB1C-4D9AA5E6E818}" srcOrd="0" destOrd="0" presId="urn:microsoft.com/office/officeart/2008/layout/RadialCluster"/>
    <dgm:cxn modelId="{56A7730B-1306-004D-8E75-1561ECB68B14}" type="presOf" srcId="{E3A8DEB1-F9A1-B641-8782-21AA2FBC3918}" destId="{772F37BB-B3E2-4941-BBC8-C5173E808427}" srcOrd="0" destOrd="0" presId="urn:microsoft.com/office/officeart/2008/layout/RadialCluster"/>
    <dgm:cxn modelId="{D1F83C16-8A32-A448-852D-3EB5AF1189A9}" type="presOf" srcId="{9A820F19-0496-4A42-880A-19F9DB3726CB}" destId="{77B91F6C-6C33-B344-8454-AB3521450186}" srcOrd="0" destOrd="0" presId="urn:microsoft.com/office/officeart/2008/layout/RadialCluster"/>
    <dgm:cxn modelId="{3967E243-EDCC-EE4D-9F90-42B276AD1B49}" type="presOf" srcId="{2096F792-C2CC-484E-B2D7-71FA4CE6EFE5}" destId="{183ADC9C-00E6-774C-8A7D-0BF0B450FFE4}" srcOrd="0" destOrd="0" presId="urn:microsoft.com/office/officeart/2008/layout/RadialCluster"/>
    <dgm:cxn modelId="{DAF0D045-6AFB-FA4B-B3C3-6C9BC0247A3D}" type="presOf" srcId="{28616E6D-23FD-4F43-87CD-D3BA837AD743}" destId="{B8D7322D-EFCD-A442-9AA1-49B965A3CBA9}" srcOrd="0" destOrd="0" presId="urn:microsoft.com/office/officeart/2008/layout/RadialCluster"/>
    <dgm:cxn modelId="{2167635D-5F57-E64E-ABC6-89A489771BBF}" srcId="{40570371-1C59-9C4F-868D-940C538D7B07}" destId="{E3A8DEB1-F9A1-B641-8782-21AA2FBC3918}" srcOrd="2" destOrd="0" parTransId="{4EE77058-6474-EC40-B3C9-0BBC31F1C7AC}" sibTransId="{FCCFB3D7-01C5-AC41-86E6-AE9F39AE8C78}"/>
    <dgm:cxn modelId="{6E382A6E-86E5-6046-A231-ED490BB1F553}" srcId="{40570371-1C59-9C4F-868D-940C538D7B07}" destId="{28616E6D-23FD-4F43-87CD-D3BA837AD743}" srcOrd="0" destOrd="0" parTransId="{161C6625-6672-0841-82A0-40A5956DD35A}" sibTransId="{D19ABF06-D1DE-1D4D-836E-A4482BEEE36B}"/>
    <dgm:cxn modelId="{883A4894-C172-9442-A369-9F50807A6F9E}" type="presOf" srcId="{3E3A9253-3632-AB44-9438-F3364B381EFF}" destId="{157FEF64-0B24-5D4B-9130-805C7591F147}" srcOrd="0" destOrd="0" presId="urn:microsoft.com/office/officeart/2008/layout/RadialCluster"/>
    <dgm:cxn modelId="{0C3CD795-D4A7-BB4C-A618-729315FFE1D3}" srcId="{40570371-1C59-9C4F-868D-940C538D7B07}" destId="{50501238-E7EA-C849-8912-0802FCD70608}" srcOrd="4" destOrd="0" parTransId="{3E3A9253-3632-AB44-9438-F3364B381EFF}" sibTransId="{7C70B94F-3F35-8642-946C-1DED24215566}"/>
    <dgm:cxn modelId="{88042E9D-9BAD-194E-B08F-C69226ACAFF4}" type="presOf" srcId="{5D9788D1-0125-5347-960D-4948CC8EB24B}" destId="{FE38342E-C9B0-DC4E-9C1E-B7C7D5B414DE}" srcOrd="0" destOrd="0" presId="urn:microsoft.com/office/officeart/2008/layout/RadialCluster"/>
    <dgm:cxn modelId="{404722A0-561D-2C45-BB1D-D84C20D02031}" type="presOf" srcId="{4EE77058-6474-EC40-B3C9-0BBC31F1C7AC}" destId="{3B01EB0B-47CB-544F-8928-97D652AF480A}" srcOrd="0" destOrd="0" presId="urn:microsoft.com/office/officeart/2008/layout/RadialCluster"/>
    <dgm:cxn modelId="{93D6F2B7-D477-9F4F-8225-BB8D8C1B985A}" srcId="{40570371-1C59-9C4F-868D-940C538D7B07}" destId="{9A820F19-0496-4A42-880A-19F9DB3726CB}" srcOrd="3" destOrd="0" parTransId="{F6D55A2A-26CB-D24A-BEE0-DC89A70A2FAC}" sibTransId="{306051D5-B108-6F4A-A726-316E86099FCF}"/>
    <dgm:cxn modelId="{189BD2D0-9300-FC47-A272-7948E70F57B9}" type="presOf" srcId="{C789F94E-8770-4047-8BF7-DD785FE2A9F9}" destId="{C795CB08-CD5C-8F4B-A0A9-E67EF2F53419}" srcOrd="0" destOrd="0" presId="urn:microsoft.com/office/officeart/2008/layout/RadialCluster"/>
    <dgm:cxn modelId="{5EDC09E4-93EA-3D4A-BD11-122ECF65BD88}" type="presOf" srcId="{E486EC75-0FB4-5E4C-8843-9DBF29865E83}" destId="{572A98CF-364E-ED41-9051-3E6AACBB0915}" srcOrd="0" destOrd="0" presId="urn:microsoft.com/office/officeart/2008/layout/RadialCluster"/>
    <dgm:cxn modelId="{CEE11DED-B8B3-C64E-8786-985D55F58773}" type="presOf" srcId="{161C6625-6672-0841-82A0-40A5956DD35A}" destId="{F75E6793-3D6B-F440-BF8F-8B38416B5461}" srcOrd="0" destOrd="0" presId="urn:microsoft.com/office/officeart/2008/layout/RadialCluster"/>
    <dgm:cxn modelId="{A7B899EE-6D72-B048-B10B-1036558FF56F}" srcId="{40570371-1C59-9C4F-868D-940C538D7B07}" destId="{C789F94E-8770-4047-8BF7-DD785FE2A9F9}" srcOrd="1" destOrd="0" parTransId="{E486EC75-0FB4-5E4C-8843-9DBF29865E83}" sibTransId="{962EE8A7-11E7-DD4B-90DE-354D18390BBE}"/>
    <dgm:cxn modelId="{C8B88BF8-771B-2F46-9685-8ACAFB451056}" type="presOf" srcId="{5708107E-89EB-B447-9266-27ADBD5CB1E0}" destId="{E411523E-4ECD-034E-B238-18A99EC15380}" srcOrd="0" destOrd="0" presId="urn:microsoft.com/office/officeart/2008/layout/RadialCluster"/>
    <dgm:cxn modelId="{25806893-E3E4-234A-A9C1-52F63EC189B1}" type="presParOf" srcId="{183ADC9C-00E6-774C-8A7D-0BF0B450FFE4}" destId="{31BF3337-647B-DE44-B107-4BCFFBA99B56}" srcOrd="0" destOrd="0" presId="urn:microsoft.com/office/officeart/2008/layout/RadialCluster"/>
    <dgm:cxn modelId="{044D9319-9D23-7343-8560-06B3F1C62F89}" type="presParOf" srcId="{31BF3337-647B-DE44-B107-4BCFFBA99B56}" destId="{9874BA02-E095-9344-8F5C-1BF71772E9B0}" srcOrd="0" destOrd="0" presId="urn:microsoft.com/office/officeart/2008/layout/RadialCluster"/>
    <dgm:cxn modelId="{6AE7D3FA-2DFC-DD4F-B9CF-D96CD44EB4D8}" type="presParOf" srcId="{31BF3337-647B-DE44-B107-4BCFFBA99B56}" destId="{F75E6793-3D6B-F440-BF8F-8B38416B5461}" srcOrd="1" destOrd="0" presId="urn:microsoft.com/office/officeart/2008/layout/RadialCluster"/>
    <dgm:cxn modelId="{7E1C8DBA-74D7-9D48-BA55-85B6EB83897B}" type="presParOf" srcId="{31BF3337-647B-DE44-B107-4BCFFBA99B56}" destId="{B8D7322D-EFCD-A442-9AA1-49B965A3CBA9}" srcOrd="2" destOrd="0" presId="urn:microsoft.com/office/officeart/2008/layout/RadialCluster"/>
    <dgm:cxn modelId="{3F76DC14-2EAE-3D46-8B2F-8E663E177A7B}" type="presParOf" srcId="{31BF3337-647B-DE44-B107-4BCFFBA99B56}" destId="{572A98CF-364E-ED41-9051-3E6AACBB0915}" srcOrd="3" destOrd="0" presId="urn:microsoft.com/office/officeart/2008/layout/RadialCluster"/>
    <dgm:cxn modelId="{1FCFBF6A-3475-4A4F-87BB-37D348AA4644}" type="presParOf" srcId="{31BF3337-647B-DE44-B107-4BCFFBA99B56}" destId="{C795CB08-CD5C-8F4B-A0A9-E67EF2F53419}" srcOrd="4" destOrd="0" presId="urn:microsoft.com/office/officeart/2008/layout/RadialCluster"/>
    <dgm:cxn modelId="{BF515329-6633-6344-A29F-1250BF367FD2}" type="presParOf" srcId="{31BF3337-647B-DE44-B107-4BCFFBA99B56}" destId="{3B01EB0B-47CB-544F-8928-97D652AF480A}" srcOrd="5" destOrd="0" presId="urn:microsoft.com/office/officeart/2008/layout/RadialCluster"/>
    <dgm:cxn modelId="{78B469CA-A843-A248-8C99-B137BC1051DE}" type="presParOf" srcId="{31BF3337-647B-DE44-B107-4BCFFBA99B56}" destId="{772F37BB-B3E2-4941-BBC8-C5173E808427}" srcOrd="6" destOrd="0" presId="urn:microsoft.com/office/officeart/2008/layout/RadialCluster"/>
    <dgm:cxn modelId="{0384E917-D24A-4F48-88B6-FDF2F5B3DE7D}" type="presParOf" srcId="{31BF3337-647B-DE44-B107-4BCFFBA99B56}" destId="{46E1FD50-9938-DA4F-BA39-060BB61CE9A0}" srcOrd="7" destOrd="0" presId="urn:microsoft.com/office/officeart/2008/layout/RadialCluster"/>
    <dgm:cxn modelId="{B546F84B-351C-8F43-84EC-0D236E446754}" type="presParOf" srcId="{31BF3337-647B-DE44-B107-4BCFFBA99B56}" destId="{77B91F6C-6C33-B344-8454-AB3521450186}" srcOrd="8" destOrd="0" presId="urn:microsoft.com/office/officeart/2008/layout/RadialCluster"/>
    <dgm:cxn modelId="{8005A6ED-99BE-0C4E-9FF9-1C09B5C9C666}" type="presParOf" srcId="{31BF3337-647B-DE44-B107-4BCFFBA99B56}" destId="{157FEF64-0B24-5D4B-9130-805C7591F147}" srcOrd="9" destOrd="0" presId="urn:microsoft.com/office/officeart/2008/layout/RadialCluster"/>
    <dgm:cxn modelId="{921A7E38-F15C-D24C-9517-7E6479331542}" type="presParOf" srcId="{31BF3337-647B-DE44-B107-4BCFFBA99B56}" destId="{6DF92F98-3386-AA47-BB1C-4D9AA5E6E818}" srcOrd="10" destOrd="0" presId="urn:microsoft.com/office/officeart/2008/layout/RadialCluster"/>
    <dgm:cxn modelId="{EFFD3322-1C75-9F4C-B2C3-66211A96538E}" type="presParOf" srcId="{31BF3337-647B-DE44-B107-4BCFFBA99B56}" destId="{E411523E-4ECD-034E-B238-18A99EC15380}" srcOrd="11" destOrd="0" presId="urn:microsoft.com/office/officeart/2008/layout/RadialCluster"/>
    <dgm:cxn modelId="{0BBC6177-CDA8-0F49-B6E3-76243FEB937D}" type="presParOf" srcId="{31BF3337-647B-DE44-B107-4BCFFBA99B56}" destId="{FE38342E-C9B0-DC4E-9C1E-B7C7D5B414D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09A6B-051A-DD4C-A763-F4772296626A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97D6845-E301-4B46-ACD7-689711AE945E}">
      <dgm:prSet phldrT="[Text]"/>
      <dgm:spPr/>
      <dgm:t>
        <a:bodyPr/>
        <a:lstStyle/>
        <a:p>
          <a:r>
            <a:rPr lang="en-US" dirty="0"/>
            <a:t>Sensation</a:t>
          </a:r>
        </a:p>
      </dgm:t>
    </dgm:pt>
    <dgm:pt modelId="{0AFBC335-11CC-8449-A538-6C8557FDCD82}" type="parTrans" cxnId="{44164CA7-D3FF-D54A-87BC-C824286C7556}">
      <dgm:prSet/>
      <dgm:spPr/>
      <dgm:t>
        <a:bodyPr/>
        <a:lstStyle/>
        <a:p>
          <a:endParaRPr lang="en-US"/>
        </a:p>
      </dgm:t>
    </dgm:pt>
    <dgm:pt modelId="{4F5583C0-EFEF-F14C-B63C-1DCF61C2F5FE}" type="sibTrans" cxnId="{44164CA7-D3FF-D54A-87BC-C824286C7556}">
      <dgm:prSet/>
      <dgm:spPr/>
      <dgm:t>
        <a:bodyPr/>
        <a:lstStyle/>
        <a:p>
          <a:endParaRPr lang="en-US"/>
        </a:p>
      </dgm:t>
    </dgm:pt>
    <dgm:pt modelId="{9B0B0D76-F7EA-4D46-A607-9D8FE7A326FB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CCDC6A9E-8E5E-7144-A6B2-CC4A34500847}" type="parTrans" cxnId="{751DB8CA-DE35-E942-9761-D5B58650EE85}">
      <dgm:prSet/>
      <dgm:spPr/>
      <dgm:t>
        <a:bodyPr/>
        <a:lstStyle/>
        <a:p>
          <a:endParaRPr lang="en-US"/>
        </a:p>
      </dgm:t>
    </dgm:pt>
    <dgm:pt modelId="{4022B463-A4D6-7F42-AD2D-AC3B1F3B92AB}" type="sibTrans" cxnId="{751DB8CA-DE35-E942-9761-D5B58650EE85}">
      <dgm:prSet/>
      <dgm:spPr/>
      <dgm:t>
        <a:bodyPr/>
        <a:lstStyle/>
        <a:p>
          <a:endParaRPr lang="en-US"/>
        </a:p>
      </dgm:t>
    </dgm:pt>
    <dgm:pt modelId="{6BE4A1F4-786A-134A-8E58-4BA4D273FB39}">
      <dgm:prSet phldrT="[Text]"/>
      <dgm:spPr/>
      <dgm:t>
        <a:bodyPr/>
        <a:lstStyle/>
        <a:p>
          <a:r>
            <a:rPr lang="en-US" dirty="0"/>
            <a:t>Perception</a:t>
          </a:r>
        </a:p>
      </dgm:t>
    </dgm:pt>
    <dgm:pt modelId="{860EAD91-CC8A-CE43-B0EE-DAE3E4DA564B}" type="parTrans" cxnId="{979868F6-EF5F-7B4F-9C7D-AA366346A7B7}">
      <dgm:prSet/>
      <dgm:spPr/>
      <dgm:t>
        <a:bodyPr/>
        <a:lstStyle/>
        <a:p>
          <a:endParaRPr lang="en-US"/>
        </a:p>
      </dgm:t>
    </dgm:pt>
    <dgm:pt modelId="{034949B0-54F1-F647-8FF6-D0119A6FEA5A}" type="sibTrans" cxnId="{979868F6-EF5F-7B4F-9C7D-AA366346A7B7}">
      <dgm:prSet/>
      <dgm:spPr/>
      <dgm:t>
        <a:bodyPr/>
        <a:lstStyle/>
        <a:p>
          <a:endParaRPr lang="en-US"/>
        </a:p>
      </dgm:t>
    </dgm:pt>
    <dgm:pt modelId="{E9ABA803-F95E-E340-8148-AAD35FA7304A}" type="pres">
      <dgm:prSet presAssocID="{7E809A6B-051A-DD4C-A763-F4772296626A}" presName="compositeShape" presStyleCnt="0">
        <dgm:presLayoutVars>
          <dgm:chMax val="7"/>
          <dgm:dir/>
          <dgm:resizeHandles val="exact"/>
        </dgm:presLayoutVars>
      </dgm:prSet>
      <dgm:spPr/>
    </dgm:pt>
    <dgm:pt modelId="{C9694880-177A-B445-AADF-667F1733642D}" type="pres">
      <dgm:prSet presAssocID="{F97D6845-E301-4B46-ACD7-689711AE945E}" presName="circ1" presStyleLbl="vennNode1" presStyleIdx="0" presStyleCnt="3"/>
      <dgm:spPr/>
    </dgm:pt>
    <dgm:pt modelId="{E3365D51-5B99-1D48-9C12-C9F8971E2C17}" type="pres">
      <dgm:prSet presAssocID="{F97D6845-E301-4B46-ACD7-689711AE94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FA7C39-E556-FA41-8D2E-9EE9199C0A21}" type="pres">
      <dgm:prSet presAssocID="{9B0B0D76-F7EA-4D46-A607-9D8FE7A326FB}" presName="circ2" presStyleLbl="vennNode1" presStyleIdx="1" presStyleCnt="3"/>
      <dgm:spPr/>
    </dgm:pt>
    <dgm:pt modelId="{40E29B5B-F6DF-B446-840D-81E240B4D56D}" type="pres">
      <dgm:prSet presAssocID="{9B0B0D76-F7EA-4D46-A607-9D8FE7A326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24077D-2B99-5F4F-BF7E-EE5FA99A59FC}" type="pres">
      <dgm:prSet presAssocID="{6BE4A1F4-786A-134A-8E58-4BA4D273FB39}" presName="circ3" presStyleLbl="vennNode1" presStyleIdx="2" presStyleCnt="3"/>
      <dgm:spPr/>
    </dgm:pt>
    <dgm:pt modelId="{928576EC-EFD4-7241-898F-E09E8955961E}" type="pres">
      <dgm:prSet presAssocID="{6BE4A1F4-786A-134A-8E58-4BA4D273FB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2C32486-B2D3-1541-B7DB-62DBCE9E2007}" type="presOf" srcId="{6BE4A1F4-786A-134A-8E58-4BA4D273FB39}" destId="{3524077D-2B99-5F4F-BF7E-EE5FA99A59FC}" srcOrd="0" destOrd="0" presId="urn:microsoft.com/office/officeart/2005/8/layout/venn1"/>
    <dgm:cxn modelId="{0E489989-EC3C-5741-BAFF-85A3727DF6B7}" type="presOf" srcId="{9B0B0D76-F7EA-4D46-A607-9D8FE7A326FB}" destId="{40E29B5B-F6DF-B446-840D-81E240B4D56D}" srcOrd="1" destOrd="0" presId="urn:microsoft.com/office/officeart/2005/8/layout/venn1"/>
    <dgm:cxn modelId="{30D41BA3-AA86-934E-B04D-90906F6434E2}" type="presOf" srcId="{F97D6845-E301-4B46-ACD7-689711AE945E}" destId="{C9694880-177A-B445-AADF-667F1733642D}" srcOrd="0" destOrd="0" presId="urn:microsoft.com/office/officeart/2005/8/layout/venn1"/>
    <dgm:cxn modelId="{44164CA7-D3FF-D54A-87BC-C824286C7556}" srcId="{7E809A6B-051A-DD4C-A763-F4772296626A}" destId="{F97D6845-E301-4B46-ACD7-689711AE945E}" srcOrd="0" destOrd="0" parTransId="{0AFBC335-11CC-8449-A538-6C8557FDCD82}" sibTransId="{4F5583C0-EFEF-F14C-B63C-1DCF61C2F5FE}"/>
    <dgm:cxn modelId="{751DB8CA-DE35-E942-9761-D5B58650EE85}" srcId="{7E809A6B-051A-DD4C-A763-F4772296626A}" destId="{9B0B0D76-F7EA-4D46-A607-9D8FE7A326FB}" srcOrd="1" destOrd="0" parTransId="{CCDC6A9E-8E5E-7144-A6B2-CC4A34500847}" sibTransId="{4022B463-A4D6-7F42-AD2D-AC3B1F3B92AB}"/>
    <dgm:cxn modelId="{87A884CB-7C91-144B-85E6-EAC8CF0B52C4}" type="presOf" srcId="{7E809A6B-051A-DD4C-A763-F4772296626A}" destId="{E9ABA803-F95E-E340-8148-AAD35FA7304A}" srcOrd="0" destOrd="0" presId="urn:microsoft.com/office/officeart/2005/8/layout/venn1"/>
    <dgm:cxn modelId="{8988DCD8-31C3-7F49-8F54-7B94179CA548}" type="presOf" srcId="{F97D6845-E301-4B46-ACD7-689711AE945E}" destId="{E3365D51-5B99-1D48-9C12-C9F8971E2C17}" srcOrd="1" destOrd="0" presId="urn:microsoft.com/office/officeart/2005/8/layout/venn1"/>
    <dgm:cxn modelId="{979868F6-EF5F-7B4F-9C7D-AA366346A7B7}" srcId="{7E809A6B-051A-DD4C-A763-F4772296626A}" destId="{6BE4A1F4-786A-134A-8E58-4BA4D273FB39}" srcOrd="2" destOrd="0" parTransId="{860EAD91-CC8A-CE43-B0EE-DAE3E4DA564B}" sibTransId="{034949B0-54F1-F647-8FF6-D0119A6FEA5A}"/>
    <dgm:cxn modelId="{5711D5F8-65A9-6542-A9D1-203EECE10655}" type="presOf" srcId="{6BE4A1F4-786A-134A-8E58-4BA4D273FB39}" destId="{928576EC-EFD4-7241-898F-E09E8955961E}" srcOrd="1" destOrd="0" presId="urn:microsoft.com/office/officeart/2005/8/layout/venn1"/>
    <dgm:cxn modelId="{AAFB4BFB-44B6-F34B-94C9-57E8FBE3FF9C}" type="presOf" srcId="{9B0B0D76-F7EA-4D46-A607-9D8FE7A326FB}" destId="{59FA7C39-E556-FA41-8D2E-9EE9199C0A21}" srcOrd="0" destOrd="0" presId="urn:microsoft.com/office/officeart/2005/8/layout/venn1"/>
    <dgm:cxn modelId="{12A119E3-FBBA-1E44-B241-53ADCD85EEDC}" type="presParOf" srcId="{E9ABA803-F95E-E340-8148-AAD35FA7304A}" destId="{C9694880-177A-B445-AADF-667F1733642D}" srcOrd="0" destOrd="0" presId="urn:microsoft.com/office/officeart/2005/8/layout/venn1"/>
    <dgm:cxn modelId="{7F6EA39C-8FC4-E444-9929-CE2B10638FC6}" type="presParOf" srcId="{E9ABA803-F95E-E340-8148-AAD35FA7304A}" destId="{E3365D51-5B99-1D48-9C12-C9F8971E2C17}" srcOrd="1" destOrd="0" presId="urn:microsoft.com/office/officeart/2005/8/layout/venn1"/>
    <dgm:cxn modelId="{9328062D-60DD-5C44-BD74-334D2E0F8E02}" type="presParOf" srcId="{E9ABA803-F95E-E340-8148-AAD35FA7304A}" destId="{59FA7C39-E556-FA41-8D2E-9EE9199C0A21}" srcOrd="2" destOrd="0" presId="urn:microsoft.com/office/officeart/2005/8/layout/venn1"/>
    <dgm:cxn modelId="{5D58A5D1-86A3-9740-9CA4-EA0E28AE7033}" type="presParOf" srcId="{E9ABA803-F95E-E340-8148-AAD35FA7304A}" destId="{40E29B5B-F6DF-B446-840D-81E240B4D56D}" srcOrd="3" destOrd="0" presId="urn:microsoft.com/office/officeart/2005/8/layout/venn1"/>
    <dgm:cxn modelId="{E06EEF5E-64F4-2649-B4E5-0B0858C809DB}" type="presParOf" srcId="{E9ABA803-F95E-E340-8148-AAD35FA7304A}" destId="{3524077D-2B99-5F4F-BF7E-EE5FA99A59FC}" srcOrd="4" destOrd="0" presId="urn:microsoft.com/office/officeart/2005/8/layout/venn1"/>
    <dgm:cxn modelId="{574A0C77-1D39-7841-AEAD-D17BEE3E2B52}" type="presParOf" srcId="{E9ABA803-F95E-E340-8148-AAD35FA7304A}" destId="{928576EC-EFD4-7241-898F-E09E895596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3627C-EE33-8D4B-A5B8-B66C799D9306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A6EDD3D9-C2C7-4E4E-A28F-768A41CEC218}">
      <dgm:prSet phldrT="[Text]" custT="1"/>
      <dgm:spPr/>
      <dgm:t>
        <a:bodyPr/>
        <a:lstStyle/>
        <a:p>
          <a:r>
            <a:rPr lang="en-US" sz="2400" dirty="0"/>
            <a:t>Formalism</a:t>
          </a:r>
        </a:p>
      </dgm:t>
    </dgm:pt>
    <dgm:pt modelId="{41A58717-19E5-0544-B196-7BA21A0DE3CA}" type="parTrans" cxnId="{4B8B98AC-4388-A849-9066-7A5DA0401E46}">
      <dgm:prSet/>
      <dgm:spPr/>
      <dgm:t>
        <a:bodyPr/>
        <a:lstStyle/>
        <a:p>
          <a:endParaRPr lang="en-US"/>
        </a:p>
      </dgm:t>
    </dgm:pt>
    <dgm:pt modelId="{3BF7A7A5-9DE6-1243-9EAA-1867C46E4508}" type="sibTrans" cxnId="{4B8B98AC-4388-A849-9066-7A5DA0401E46}">
      <dgm:prSet/>
      <dgm:spPr/>
      <dgm:t>
        <a:bodyPr/>
        <a:lstStyle/>
        <a:p>
          <a:endParaRPr lang="en-US"/>
        </a:p>
      </dgm:t>
    </dgm:pt>
    <dgm:pt modelId="{43A9DE59-6692-2749-AB49-04E214D709CD}">
      <dgm:prSet phldrT="[Text]" custT="1"/>
      <dgm:spPr/>
      <dgm:t>
        <a:bodyPr/>
        <a:lstStyle/>
        <a:p>
          <a:r>
            <a:rPr lang="en-US" sz="1800" dirty="0"/>
            <a:t>Symbolic</a:t>
          </a:r>
        </a:p>
      </dgm:t>
    </dgm:pt>
    <dgm:pt modelId="{1AB3004A-A4C4-2A41-AC4E-A9E5A361EA14}" type="parTrans" cxnId="{C2165196-EA85-074E-B1E0-4B2B52CF2A2D}">
      <dgm:prSet/>
      <dgm:spPr/>
      <dgm:t>
        <a:bodyPr/>
        <a:lstStyle/>
        <a:p>
          <a:endParaRPr lang="en-US"/>
        </a:p>
      </dgm:t>
    </dgm:pt>
    <dgm:pt modelId="{B6023D77-83A0-414A-9001-8C0760399883}" type="sibTrans" cxnId="{C2165196-EA85-074E-B1E0-4B2B52CF2A2D}">
      <dgm:prSet/>
      <dgm:spPr/>
      <dgm:t>
        <a:bodyPr/>
        <a:lstStyle/>
        <a:p>
          <a:endParaRPr lang="en-US"/>
        </a:p>
      </dgm:t>
    </dgm:pt>
    <dgm:pt modelId="{99828BB8-31E1-9745-9BC4-549C8B5E8A12}">
      <dgm:prSet phldrT="[Text]" custT="1"/>
      <dgm:spPr/>
      <dgm:t>
        <a:bodyPr/>
        <a:lstStyle/>
        <a:p>
          <a:r>
            <a:rPr lang="en-US" sz="1400" dirty="0"/>
            <a:t>Embodiment</a:t>
          </a:r>
        </a:p>
      </dgm:t>
    </dgm:pt>
    <dgm:pt modelId="{09F6E95B-6257-3242-AFB1-14EECDA3764C}" type="parTrans" cxnId="{B94DFD0C-B9E3-3944-8B49-6F34797ABFF5}">
      <dgm:prSet/>
      <dgm:spPr/>
      <dgm:t>
        <a:bodyPr/>
        <a:lstStyle/>
        <a:p>
          <a:endParaRPr lang="en-US"/>
        </a:p>
      </dgm:t>
    </dgm:pt>
    <dgm:pt modelId="{B85F24DA-6F00-3545-A491-D226C4158A26}" type="sibTrans" cxnId="{B94DFD0C-B9E3-3944-8B49-6F34797ABFF5}">
      <dgm:prSet/>
      <dgm:spPr/>
      <dgm:t>
        <a:bodyPr/>
        <a:lstStyle/>
        <a:p>
          <a:endParaRPr lang="en-US"/>
        </a:p>
      </dgm:t>
    </dgm:pt>
    <dgm:pt modelId="{205AE374-E3ED-454D-AE1F-0E8AAB523776}" type="pres">
      <dgm:prSet presAssocID="{9B93627C-EE33-8D4B-A5B8-B66C799D93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AB5EB3-B243-1F45-B630-893EB1E6018F}" type="pres">
      <dgm:prSet presAssocID="{A6EDD3D9-C2C7-4E4E-A28F-768A41CEC21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9EBE2F5-240A-FF45-9E07-6255D3758A55}" type="pres">
      <dgm:prSet presAssocID="{A6EDD3D9-C2C7-4E4E-A28F-768A41CEC218}" presName="gear1srcNode" presStyleLbl="node1" presStyleIdx="0" presStyleCnt="3"/>
      <dgm:spPr/>
    </dgm:pt>
    <dgm:pt modelId="{6357593D-0F5F-5649-B7D7-B3204ECD5257}" type="pres">
      <dgm:prSet presAssocID="{A6EDD3D9-C2C7-4E4E-A28F-768A41CEC218}" presName="gear1dstNode" presStyleLbl="node1" presStyleIdx="0" presStyleCnt="3"/>
      <dgm:spPr/>
    </dgm:pt>
    <dgm:pt modelId="{5C1C46F4-09F9-1F4A-8A43-F949E06190E0}" type="pres">
      <dgm:prSet presAssocID="{43A9DE59-6692-2749-AB49-04E214D709CD}" presName="gear2" presStyleLbl="node1" presStyleIdx="1" presStyleCnt="3">
        <dgm:presLayoutVars>
          <dgm:chMax val="1"/>
          <dgm:bulletEnabled val="1"/>
        </dgm:presLayoutVars>
      </dgm:prSet>
      <dgm:spPr/>
    </dgm:pt>
    <dgm:pt modelId="{E07DF77B-FB01-E64C-93E5-8A0CDB649E14}" type="pres">
      <dgm:prSet presAssocID="{43A9DE59-6692-2749-AB49-04E214D709CD}" presName="gear2srcNode" presStyleLbl="node1" presStyleIdx="1" presStyleCnt="3"/>
      <dgm:spPr/>
    </dgm:pt>
    <dgm:pt modelId="{2D4EB93E-83D4-5E44-8AB8-A853FACFC94A}" type="pres">
      <dgm:prSet presAssocID="{43A9DE59-6692-2749-AB49-04E214D709CD}" presName="gear2dstNode" presStyleLbl="node1" presStyleIdx="1" presStyleCnt="3"/>
      <dgm:spPr/>
    </dgm:pt>
    <dgm:pt modelId="{48C0B2C5-3D7E-8F45-8E71-802A45224F0C}" type="pres">
      <dgm:prSet presAssocID="{99828BB8-31E1-9745-9BC4-549C8B5E8A12}" presName="gear3" presStyleLbl="node1" presStyleIdx="2" presStyleCnt="3"/>
      <dgm:spPr/>
    </dgm:pt>
    <dgm:pt modelId="{7E786049-E886-CE48-89F7-ECD9983FDD30}" type="pres">
      <dgm:prSet presAssocID="{99828BB8-31E1-9745-9BC4-549C8B5E8A1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F987C74-9DD0-4C40-9AFD-C6EECCDAD758}" type="pres">
      <dgm:prSet presAssocID="{99828BB8-31E1-9745-9BC4-549C8B5E8A12}" presName="gear3srcNode" presStyleLbl="node1" presStyleIdx="2" presStyleCnt="3"/>
      <dgm:spPr/>
    </dgm:pt>
    <dgm:pt modelId="{2CD2DBF7-A72B-1149-8B2D-23DA7CE9805B}" type="pres">
      <dgm:prSet presAssocID="{99828BB8-31E1-9745-9BC4-549C8B5E8A12}" presName="gear3dstNode" presStyleLbl="node1" presStyleIdx="2" presStyleCnt="3"/>
      <dgm:spPr/>
    </dgm:pt>
    <dgm:pt modelId="{22B2EEFB-D0D1-7C43-8526-AA55B8E38D56}" type="pres">
      <dgm:prSet presAssocID="{3BF7A7A5-9DE6-1243-9EAA-1867C46E4508}" presName="connector1" presStyleLbl="sibTrans2D1" presStyleIdx="0" presStyleCnt="3"/>
      <dgm:spPr/>
    </dgm:pt>
    <dgm:pt modelId="{17A0779F-23EB-AD4C-8EE4-54FD79DD221C}" type="pres">
      <dgm:prSet presAssocID="{B6023D77-83A0-414A-9001-8C0760399883}" presName="connector2" presStyleLbl="sibTrans2D1" presStyleIdx="1" presStyleCnt="3"/>
      <dgm:spPr/>
    </dgm:pt>
    <dgm:pt modelId="{FE2B33B0-4814-4441-AEF8-FF3B7F974469}" type="pres">
      <dgm:prSet presAssocID="{B85F24DA-6F00-3545-A491-D226C4158A26}" presName="connector3" presStyleLbl="sibTrans2D1" presStyleIdx="2" presStyleCnt="3"/>
      <dgm:spPr/>
    </dgm:pt>
  </dgm:ptLst>
  <dgm:cxnLst>
    <dgm:cxn modelId="{50C7EB08-0377-1C45-AD2F-CD838EB6ACE1}" type="presOf" srcId="{99828BB8-31E1-9745-9BC4-549C8B5E8A12}" destId="{1F987C74-9DD0-4C40-9AFD-C6EECCDAD758}" srcOrd="2" destOrd="0" presId="urn:microsoft.com/office/officeart/2005/8/layout/gear1"/>
    <dgm:cxn modelId="{B94DFD0C-B9E3-3944-8B49-6F34797ABFF5}" srcId="{9B93627C-EE33-8D4B-A5B8-B66C799D9306}" destId="{99828BB8-31E1-9745-9BC4-549C8B5E8A12}" srcOrd="2" destOrd="0" parTransId="{09F6E95B-6257-3242-AFB1-14EECDA3764C}" sibTransId="{B85F24DA-6F00-3545-A491-D226C4158A26}"/>
    <dgm:cxn modelId="{032FDC1B-E04F-0049-B6AF-92612562E328}" type="presOf" srcId="{99828BB8-31E1-9745-9BC4-549C8B5E8A12}" destId="{48C0B2C5-3D7E-8F45-8E71-802A45224F0C}" srcOrd="0" destOrd="0" presId="urn:microsoft.com/office/officeart/2005/8/layout/gear1"/>
    <dgm:cxn modelId="{53BB8C38-1BCF-6C44-AD24-0B78B7C13521}" type="presOf" srcId="{B85F24DA-6F00-3545-A491-D226C4158A26}" destId="{FE2B33B0-4814-4441-AEF8-FF3B7F974469}" srcOrd="0" destOrd="0" presId="urn:microsoft.com/office/officeart/2005/8/layout/gear1"/>
    <dgm:cxn modelId="{E07D0D3E-784C-6F49-8C9E-6F2BBC6CDC07}" type="presOf" srcId="{A6EDD3D9-C2C7-4E4E-A28F-768A41CEC218}" destId="{6357593D-0F5F-5649-B7D7-B3204ECD5257}" srcOrd="2" destOrd="0" presId="urn:microsoft.com/office/officeart/2005/8/layout/gear1"/>
    <dgm:cxn modelId="{918FD874-3BE7-8245-9A39-49EE20B3232B}" type="presOf" srcId="{99828BB8-31E1-9745-9BC4-549C8B5E8A12}" destId="{2CD2DBF7-A72B-1149-8B2D-23DA7CE9805B}" srcOrd="3" destOrd="0" presId="urn:microsoft.com/office/officeart/2005/8/layout/gear1"/>
    <dgm:cxn modelId="{67D02389-5492-564F-8937-D026FD1605D3}" type="presOf" srcId="{3BF7A7A5-9DE6-1243-9EAA-1867C46E4508}" destId="{22B2EEFB-D0D1-7C43-8526-AA55B8E38D56}" srcOrd="0" destOrd="0" presId="urn:microsoft.com/office/officeart/2005/8/layout/gear1"/>
    <dgm:cxn modelId="{C2165196-EA85-074E-B1E0-4B2B52CF2A2D}" srcId="{9B93627C-EE33-8D4B-A5B8-B66C799D9306}" destId="{43A9DE59-6692-2749-AB49-04E214D709CD}" srcOrd="1" destOrd="0" parTransId="{1AB3004A-A4C4-2A41-AC4E-A9E5A361EA14}" sibTransId="{B6023D77-83A0-414A-9001-8C0760399883}"/>
    <dgm:cxn modelId="{399B21A9-AACE-4E4F-A20B-67E4516983DA}" type="presOf" srcId="{A6EDD3D9-C2C7-4E4E-A28F-768A41CEC218}" destId="{7CAB5EB3-B243-1F45-B630-893EB1E6018F}" srcOrd="0" destOrd="0" presId="urn:microsoft.com/office/officeart/2005/8/layout/gear1"/>
    <dgm:cxn modelId="{4B8B98AC-4388-A849-9066-7A5DA0401E46}" srcId="{9B93627C-EE33-8D4B-A5B8-B66C799D9306}" destId="{A6EDD3D9-C2C7-4E4E-A28F-768A41CEC218}" srcOrd="0" destOrd="0" parTransId="{41A58717-19E5-0544-B196-7BA21A0DE3CA}" sibTransId="{3BF7A7A5-9DE6-1243-9EAA-1867C46E4508}"/>
    <dgm:cxn modelId="{AD611CAE-71B8-954A-804A-6A231631B0A8}" type="presOf" srcId="{99828BB8-31E1-9745-9BC4-549C8B5E8A12}" destId="{7E786049-E886-CE48-89F7-ECD9983FDD30}" srcOrd="1" destOrd="0" presId="urn:microsoft.com/office/officeart/2005/8/layout/gear1"/>
    <dgm:cxn modelId="{4D4CC6B1-DDA5-824C-ABC5-F32425761930}" type="presOf" srcId="{B6023D77-83A0-414A-9001-8C0760399883}" destId="{17A0779F-23EB-AD4C-8EE4-54FD79DD221C}" srcOrd="0" destOrd="0" presId="urn:microsoft.com/office/officeart/2005/8/layout/gear1"/>
    <dgm:cxn modelId="{AA76ADB7-B850-E94F-90DE-F3F04555BA0B}" type="presOf" srcId="{43A9DE59-6692-2749-AB49-04E214D709CD}" destId="{5C1C46F4-09F9-1F4A-8A43-F949E06190E0}" srcOrd="0" destOrd="0" presId="urn:microsoft.com/office/officeart/2005/8/layout/gear1"/>
    <dgm:cxn modelId="{C79937B9-C80F-DB49-8AC8-F3A100544C73}" type="presOf" srcId="{9B93627C-EE33-8D4B-A5B8-B66C799D9306}" destId="{205AE374-E3ED-454D-AE1F-0E8AAB523776}" srcOrd="0" destOrd="0" presId="urn:microsoft.com/office/officeart/2005/8/layout/gear1"/>
    <dgm:cxn modelId="{D714F5BB-A71C-2044-B1AC-2D7CC4557B6C}" type="presOf" srcId="{43A9DE59-6692-2749-AB49-04E214D709CD}" destId="{2D4EB93E-83D4-5E44-8AB8-A853FACFC94A}" srcOrd="2" destOrd="0" presId="urn:microsoft.com/office/officeart/2005/8/layout/gear1"/>
    <dgm:cxn modelId="{2C0FFDCD-9A36-E548-8BD9-6E23BB078E6C}" type="presOf" srcId="{43A9DE59-6692-2749-AB49-04E214D709CD}" destId="{E07DF77B-FB01-E64C-93E5-8A0CDB649E14}" srcOrd="1" destOrd="0" presId="urn:microsoft.com/office/officeart/2005/8/layout/gear1"/>
    <dgm:cxn modelId="{6BF77DF9-A046-0B42-9703-0C58133CAAA2}" type="presOf" srcId="{A6EDD3D9-C2C7-4E4E-A28F-768A41CEC218}" destId="{B9EBE2F5-240A-FF45-9E07-6255D3758A55}" srcOrd="1" destOrd="0" presId="urn:microsoft.com/office/officeart/2005/8/layout/gear1"/>
    <dgm:cxn modelId="{12E63D92-877B-344B-8293-2AC06B877D77}" type="presParOf" srcId="{205AE374-E3ED-454D-AE1F-0E8AAB523776}" destId="{7CAB5EB3-B243-1F45-B630-893EB1E6018F}" srcOrd="0" destOrd="0" presId="urn:microsoft.com/office/officeart/2005/8/layout/gear1"/>
    <dgm:cxn modelId="{E85D86D3-0F27-1E4F-89B7-B2B3ED480A19}" type="presParOf" srcId="{205AE374-E3ED-454D-AE1F-0E8AAB523776}" destId="{B9EBE2F5-240A-FF45-9E07-6255D3758A55}" srcOrd="1" destOrd="0" presId="urn:microsoft.com/office/officeart/2005/8/layout/gear1"/>
    <dgm:cxn modelId="{367A710C-EF97-4045-B79C-B8D37000743B}" type="presParOf" srcId="{205AE374-E3ED-454D-AE1F-0E8AAB523776}" destId="{6357593D-0F5F-5649-B7D7-B3204ECD5257}" srcOrd="2" destOrd="0" presId="urn:microsoft.com/office/officeart/2005/8/layout/gear1"/>
    <dgm:cxn modelId="{364C515F-8578-A442-90DD-024CB1BB67BB}" type="presParOf" srcId="{205AE374-E3ED-454D-AE1F-0E8AAB523776}" destId="{5C1C46F4-09F9-1F4A-8A43-F949E06190E0}" srcOrd="3" destOrd="0" presId="urn:microsoft.com/office/officeart/2005/8/layout/gear1"/>
    <dgm:cxn modelId="{1E257AFA-ACA8-3C4D-A27A-431C5EC3BA1A}" type="presParOf" srcId="{205AE374-E3ED-454D-AE1F-0E8AAB523776}" destId="{E07DF77B-FB01-E64C-93E5-8A0CDB649E14}" srcOrd="4" destOrd="0" presId="urn:microsoft.com/office/officeart/2005/8/layout/gear1"/>
    <dgm:cxn modelId="{8FE0E75A-D655-2D42-A3D3-555EF5870320}" type="presParOf" srcId="{205AE374-E3ED-454D-AE1F-0E8AAB523776}" destId="{2D4EB93E-83D4-5E44-8AB8-A853FACFC94A}" srcOrd="5" destOrd="0" presId="urn:microsoft.com/office/officeart/2005/8/layout/gear1"/>
    <dgm:cxn modelId="{E156D05C-0CD3-5945-AEC5-A5734BB7AE93}" type="presParOf" srcId="{205AE374-E3ED-454D-AE1F-0E8AAB523776}" destId="{48C0B2C5-3D7E-8F45-8E71-802A45224F0C}" srcOrd="6" destOrd="0" presId="urn:microsoft.com/office/officeart/2005/8/layout/gear1"/>
    <dgm:cxn modelId="{2EA8C303-5940-5E41-8763-CBC5639C21D3}" type="presParOf" srcId="{205AE374-E3ED-454D-AE1F-0E8AAB523776}" destId="{7E786049-E886-CE48-89F7-ECD9983FDD30}" srcOrd="7" destOrd="0" presId="urn:microsoft.com/office/officeart/2005/8/layout/gear1"/>
    <dgm:cxn modelId="{9C96C5E3-B727-804D-86C3-7A26AD1683A4}" type="presParOf" srcId="{205AE374-E3ED-454D-AE1F-0E8AAB523776}" destId="{1F987C74-9DD0-4C40-9AFD-C6EECCDAD758}" srcOrd="8" destOrd="0" presId="urn:microsoft.com/office/officeart/2005/8/layout/gear1"/>
    <dgm:cxn modelId="{70EF7BD2-E42C-4B45-82CA-75142EAE2398}" type="presParOf" srcId="{205AE374-E3ED-454D-AE1F-0E8AAB523776}" destId="{2CD2DBF7-A72B-1149-8B2D-23DA7CE9805B}" srcOrd="9" destOrd="0" presId="urn:microsoft.com/office/officeart/2005/8/layout/gear1"/>
    <dgm:cxn modelId="{5D11CCC2-5CC7-5F4C-89A1-5B3742956204}" type="presParOf" srcId="{205AE374-E3ED-454D-AE1F-0E8AAB523776}" destId="{22B2EEFB-D0D1-7C43-8526-AA55B8E38D56}" srcOrd="10" destOrd="0" presId="urn:microsoft.com/office/officeart/2005/8/layout/gear1"/>
    <dgm:cxn modelId="{CA2CBFF3-F152-FE42-B75B-AC80211CFA0D}" type="presParOf" srcId="{205AE374-E3ED-454D-AE1F-0E8AAB523776}" destId="{17A0779F-23EB-AD4C-8EE4-54FD79DD221C}" srcOrd="11" destOrd="0" presId="urn:microsoft.com/office/officeart/2005/8/layout/gear1"/>
    <dgm:cxn modelId="{74CFFEA9-7017-D84C-A41C-0DE990196362}" type="presParOf" srcId="{205AE374-E3ED-454D-AE1F-0E8AAB523776}" destId="{FE2B33B0-4814-4441-AEF8-FF3B7F9744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4BA02-E095-9344-8F5C-1BF71772E9B0}">
      <dsp:nvSpPr>
        <dsp:cNvPr id="0" name=""/>
        <dsp:cNvSpPr/>
      </dsp:nvSpPr>
      <dsp:spPr>
        <a:xfrm>
          <a:off x="2531452" y="1748019"/>
          <a:ext cx="1498302" cy="149830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Utterances</a:t>
          </a:r>
        </a:p>
      </dsp:txBody>
      <dsp:txXfrm>
        <a:off x="2604593" y="1821160"/>
        <a:ext cx="1352020" cy="1352020"/>
      </dsp:txXfrm>
    </dsp:sp>
    <dsp:sp modelId="{F75E6793-3D6B-F440-BF8F-8B38416B5461}">
      <dsp:nvSpPr>
        <dsp:cNvPr id="0" name=""/>
        <dsp:cNvSpPr/>
      </dsp:nvSpPr>
      <dsp:spPr>
        <a:xfrm rot="16200000">
          <a:off x="2908739" y="1376155"/>
          <a:ext cx="743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2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7322D-EFCD-A442-9AA1-49B965A3CBA9}">
      <dsp:nvSpPr>
        <dsp:cNvPr id="0" name=""/>
        <dsp:cNvSpPr/>
      </dsp:nvSpPr>
      <dsp:spPr>
        <a:xfrm>
          <a:off x="2778672" y="429"/>
          <a:ext cx="1003862" cy="100386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Facial Expression</a:t>
          </a:r>
        </a:p>
      </dsp:txBody>
      <dsp:txXfrm>
        <a:off x="2827677" y="49434"/>
        <a:ext cx="905852" cy="905852"/>
      </dsp:txXfrm>
    </dsp:sp>
    <dsp:sp modelId="{572A98CF-364E-ED41-9051-3E6AACBB0915}">
      <dsp:nvSpPr>
        <dsp:cNvPr id="0" name=""/>
        <dsp:cNvSpPr/>
      </dsp:nvSpPr>
      <dsp:spPr>
        <a:xfrm rot="19800000">
          <a:off x="3992899" y="1927102"/>
          <a:ext cx="550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1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5CB08-CD5C-8F4B-A0A9-E67EF2F53419}">
      <dsp:nvSpPr>
        <dsp:cNvPr id="0" name=""/>
        <dsp:cNvSpPr/>
      </dsp:nvSpPr>
      <dsp:spPr>
        <a:xfrm>
          <a:off x="4506228" y="997834"/>
          <a:ext cx="1003862" cy="100386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Gaze</a:t>
          </a:r>
        </a:p>
      </dsp:txBody>
      <dsp:txXfrm>
        <a:off x="4555233" y="1046839"/>
        <a:ext cx="905852" cy="905852"/>
      </dsp:txXfrm>
    </dsp:sp>
    <dsp:sp modelId="{3B01EB0B-47CB-544F-8928-97D652AF480A}">
      <dsp:nvSpPr>
        <dsp:cNvPr id="0" name=""/>
        <dsp:cNvSpPr/>
      </dsp:nvSpPr>
      <dsp:spPr>
        <a:xfrm rot="1800000">
          <a:off x="3992899" y="3067239"/>
          <a:ext cx="550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1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F37BB-B3E2-4941-BBC8-C5173E808427}">
      <dsp:nvSpPr>
        <dsp:cNvPr id="0" name=""/>
        <dsp:cNvSpPr/>
      </dsp:nvSpPr>
      <dsp:spPr>
        <a:xfrm>
          <a:off x="4506228" y="2992644"/>
          <a:ext cx="1003862" cy="100386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Body Poise</a:t>
          </a:r>
        </a:p>
      </dsp:txBody>
      <dsp:txXfrm>
        <a:off x="4555233" y="3041649"/>
        <a:ext cx="905852" cy="905852"/>
      </dsp:txXfrm>
    </dsp:sp>
    <dsp:sp modelId="{46E1FD50-9938-DA4F-BA39-060BB61CE9A0}">
      <dsp:nvSpPr>
        <dsp:cNvPr id="0" name=""/>
        <dsp:cNvSpPr/>
      </dsp:nvSpPr>
      <dsp:spPr>
        <a:xfrm rot="5400000">
          <a:off x="2908739" y="3618186"/>
          <a:ext cx="743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2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91F6C-6C33-B344-8454-AB3521450186}">
      <dsp:nvSpPr>
        <dsp:cNvPr id="0" name=""/>
        <dsp:cNvSpPr/>
      </dsp:nvSpPr>
      <dsp:spPr>
        <a:xfrm>
          <a:off x="2778672" y="3990050"/>
          <a:ext cx="1003862" cy="1003862"/>
        </a:xfrm>
        <a:prstGeom prst="roundRect">
          <a:avLst/>
        </a:prstGeom>
        <a:gradFill rotWithShape="0">
          <a:gsLst>
            <a:gs pos="98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Sound Production</a:t>
          </a:r>
        </a:p>
      </dsp:txBody>
      <dsp:txXfrm>
        <a:off x="2827677" y="4039055"/>
        <a:ext cx="905852" cy="905852"/>
      </dsp:txXfrm>
    </dsp:sp>
    <dsp:sp modelId="{157FEF64-0B24-5D4B-9130-805C7591F147}">
      <dsp:nvSpPr>
        <dsp:cNvPr id="0" name=""/>
        <dsp:cNvSpPr/>
      </dsp:nvSpPr>
      <dsp:spPr>
        <a:xfrm rot="9000000">
          <a:off x="2018122" y="3067239"/>
          <a:ext cx="550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1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92F98-3386-AA47-BB1C-4D9AA5E6E818}">
      <dsp:nvSpPr>
        <dsp:cNvPr id="0" name=""/>
        <dsp:cNvSpPr/>
      </dsp:nvSpPr>
      <dsp:spPr>
        <a:xfrm>
          <a:off x="1051115" y="2992644"/>
          <a:ext cx="1003862" cy="100386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Body Motion</a:t>
          </a:r>
        </a:p>
      </dsp:txBody>
      <dsp:txXfrm>
        <a:off x="1100120" y="3041649"/>
        <a:ext cx="905852" cy="905852"/>
      </dsp:txXfrm>
    </dsp:sp>
    <dsp:sp modelId="{E411523E-4ECD-034E-B238-18A99EC15380}">
      <dsp:nvSpPr>
        <dsp:cNvPr id="0" name=""/>
        <dsp:cNvSpPr/>
      </dsp:nvSpPr>
      <dsp:spPr>
        <a:xfrm rot="12600000">
          <a:off x="2018122" y="1927102"/>
          <a:ext cx="550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1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8342E-C9B0-DC4E-9C1E-B7C7D5B414DE}">
      <dsp:nvSpPr>
        <dsp:cNvPr id="0" name=""/>
        <dsp:cNvSpPr/>
      </dsp:nvSpPr>
      <dsp:spPr>
        <a:xfrm>
          <a:off x="1051115" y="997834"/>
          <a:ext cx="1003862" cy="1003862"/>
        </a:xfrm>
        <a:prstGeom prst="roundRect">
          <a:avLst/>
        </a:prstGeom>
        <a:gradFill rotWithShape="0">
          <a:gsLst>
            <a:gs pos="100000">
              <a:schemeClr val="tx2"/>
            </a:gs>
            <a:gs pos="100000">
              <a:schemeClr val="tx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 Gesture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100120" y="1046839"/>
        <a:ext cx="905852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94880-177A-B445-AADF-667F1733642D}">
      <dsp:nvSpPr>
        <dsp:cNvPr id="0" name=""/>
        <dsp:cNvSpPr/>
      </dsp:nvSpPr>
      <dsp:spPr>
        <a:xfrm>
          <a:off x="2763519" y="76764"/>
          <a:ext cx="3684693" cy="3684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Sensation</a:t>
          </a:r>
        </a:p>
      </dsp:txBody>
      <dsp:txXfrm>
        <a:off x="3254812" y="721585"/>
        <a:ext cx="2702108" cy="1658112"/>
      </dsp:txXfrm>
    </dsp:sp>
    <dsp:sp modelId="{59FA7C39-E556-FA41-8D2E-9EE9199C0A21}">
      <dsp:nvSpPr>
        <dsp:cNvPr id="0" name=""/>
        <dsp:cNvSpPr/>
      </dsp:nvSpPr>
      <dsp:spPr>
        <a:xfrm>
          <a:off x="4093079" y="2379697"/>
          <a:ext cx="3684693" cy="3684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Action</a:t>
          </a:r>
        </a:p>
      </dsp:txBody>
      <dsp:txXfrm>
        <a:off x="5219982" y="3331577"/>
        <a:ext cx="2210816" cy="2026581"/>
      </dsp:txXfrm>
    </dsp:sp>
    <dsp:sp modelId="{3524077D-2B99-5F4F-BF7E-EE5FA99A59FC}">
      <dsp:nvSpPr>
        <dsp:cNvPr id="0" name=""/>
        <dsp:cNvSpPr/>
      </dsp:nvSpPr>
      <dsp:spPr>
        <a:xfrm>
          <a:off x="1433959" y="2379697"/>
          <a:ext cx="3684693" cy="3684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Perception</a:t>
          </a:r>
        </a:p>
      </dsp:txBody>
      <dsp:txXfrm>
        <a:off x="1780934" y="3331577"/>
        <a:ext cx="2210816" cy="2026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B5EB3-B243-1F45-B630-893EB1E6018F}">
      <dsp:nvSpPr>
        <dsp:cNvPr id="0" name=""/>
        <dsp:cNvSpPr/>
      </dsp:nvSpPr>
      <dsp:spPr>
        <a:xfrm>
          <a:off x="3662225" y="2266134"/>
          <a:ext cx="2769720" cy="276972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Formalism</a:t>
          </a:r>
        </a:p>
      </dsp:txBody>
      <dsp:txXfrm>
        <a:off x="4219062" y="2914928"/>
        <a:ext cx="1656046" cy="1423693"/>
      </dsp:txXfrm>
    </dsp:sp>
    <dsp:sp modelId="{5C1C46F4-09F9-1F4A-8A43-F949E06190E0}">
      <dsp:nvSpPr>
        <dsp:cNvPr id="0" name=""/>
        <dsp:cNvSpPr/>
      </dsp:nvSpPr>
      <dsp:spPr>
        <a:xfrm>
          <a:off x="2050752" y="1611473"/>
          <a:ext cx="2014342" cy="20143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Symbolic</a:t>
          </a:r>
        </a:p>
      </dsp:txBody>
      <dsp:txXfrm>
        <a:off x="2557869" y="2121655"/>
        <a:ext cx="1000108" cy="993978"/>
      </dsp:txXfrm>
    </dsp:sp>
    <dsp:sp modelId="{48C0B2C5-3D7E-8F45-8E71-802A45224F0C}">
      <dsp:nvSpPr>
        <dsp:cNvPr id="0" name=""/>
        <dsp:cNvSpPr/>
      </dsp:nvSpPr>
      <dsp:spPr>
        <a:xfrm rot="20700000">
          <a:off x="3178989" y="221783"/>
          <a:ext cx="1973644" cy="19736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Embodiment</a:t>
          </a:r>
        </a:p>
      </dsp:txBody>
      <dsp:txXfrm rot="-20700000">
        <a:off x="3611867" y="654661"/>
        <a:ext cx="1107888" cy="1107888"/>
      </dsp:txXfrm>
    </dsp:sp>
    <dsp:sp modelId="{22B2EEFB-D0D1-7C43-8526-AA55B8E38D56}">
      <dsp:nvSpPr>
        <dsp:cNvPr id="0" name=""/>
        <dsp:cNvSpPr/>
      </dsp:nvSpPr>
      <dsp:spPr>
        <a:xfrm>
          <a:off x="3458601" y="1842851"/>
          <a:ext cx="3545241" cy="3545241"/>
        </a:xfrm>
        <a:prstGeom prst="circularArrow">
          <a:avLst>
            <a:gd name="adj1" fmla="val 4688"/>
            <a:gd name="adj2" fmla="val 299029"/>
            <a:gd name="adj3" fmla="val 2533161"/>
            <a:gd name="adj4" fmla="val 1582514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0779F-23EB-AD4C-8EE4-54FD79DD221C}">
      <dsp:nvSpPr>
        <dsp:cNvPr id="0" name=""/>
        <dsp:cNvSpPr/>
      </dsp:nvSpPr>
      <dsp:spPr>
        <a:xfrm>
          <a:off x="1694016" y="1162164"/>
          <a:ext cx="2575839" cy="25758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B33B0-4814-4441-AEF8-FF3B7F974469}">
      <dsp:nvSpPr>
        <dsp:cNvPr id="0" name=""/>
        <dsp:cNvSpPr/>
      </dsp:nvSpPr>
      <dsp:spPr>
        <a:xfrm>
          <a:off x="2722465" y="-214130"/>
          <a:ext cx="2777274" cy="27772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Materials</a:t>
            </a:r>
            <a:br>
              <a:rPr lang="en-US" sz="1200" dirty="0"/>
            </a:br>
            <a:r>
              <a:rPr lang="en-US" sz="1200" dirty="0"/>
              <a:t>1. Rope</a:t>
            </a:r>
            <a:br>
              <a:rPr lang="en-US" sz="1200" dirty="0"/>
            </a:br>
            <a:r>
              <a:rPr lang="en-US" sz="1200" dirty="0"/>
              <a:t>2. Different Colored Painters Tape</a:t>
            </a:r>
            <a:br>
              <a:rPr lang="en-US" sz="1200" dirty="0"/>
            </a:br>
            <a:r>
              <a:rPr lang="en-US" sz="1200" dirty="0"/>
              <a:t>3. Axis with degrees vs -1,1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4" y="2487883"/>
            <a:ext cx="12561453" cy="20155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DA3C-6B94-7C48-BFDE-D54570AD9D22}" type="datetime1">
              <a:rPr lang="en-US" smtClean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 Rocky Mountain Section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47749" y="2093366"/>
            <a:ext cx="108885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4" y="1854875"/>
            <a:ext cx="12561453" cy="2031325"/>
          </a:xfrm>
        </p:spPr>
        <p:txBody>
          <a:bodyPr/>
          <a:lstStyle/>
          <a:p>
            <a:pPr algn="ctr"/>
            <a:r>
              <a:rPr lang="en-US" b="1" dirty="0"/>
              <a:t>Moving, Doing, and </a:t>
            </a:r>
          </a:p>
          <a:p>
            <a:pPr algn="ctr"/>
            <a:r>
              <a:rPr lang="en-US" b="1" dirty="0"/>
              <a:t>Learning Math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2245808"/>
          </a:xfrm>
        </p:spPr>
        <p:txBody>
          <a:bodyPr/>
          <a:lstStyle/>
          <a:p>
            <a:r>
              <a:rPr lang="en-US" dirty="0"/>
              <a:t>Hortensia Soto (</a:t>
            </a:r>
            <a:r>
              <a:rPr lang="en-US" dirty="0" err="1"/>
              <a:t>hortensia.soto@colostate.edu</a:t>
            </a:r>
            <a:r>
              <a:rPr lang="en-US" dirty="0"/>
              <a:t>)</a:t>
            </a:r>
          </a:p>
          <a:p>
            <a:r>
              <a:rPr lang="en-US" dirty="0" err="1"/>
              <a:t>ColoMATYC</a:t>
            </a:r>
            <a:endParaRPr lang="en-US" dirty="0"/>
          </a:p>
          <a:p>
            <a:r>
              <a:rPr lang="en-US" dirty="0"/>
              <a:t>Colorado Mountain College</a:t>
            </a:r>
          </a:p>
          <a:p>
            <a:r>
              <a:rPr lang="en-US" dirty="0"/>
              <a:t>April 11, 2025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1433E-E807-32E9-11BF-3C9DE63A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67" y="6192903"/>
            <a:ext cx="3206107" cy="12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01" y="108587"/>
            <a:ext cx="9744199" cy="1846659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Usen sus </a:t>
            </a:r>
            <a:r>
              <a:rPr lang="en-US" i="1" dirty="0" err="1"/>
              <a:t>cinco</a:t>
            </a:r>
            <a:r>
              <a:rPr lang="en-US" i="1" dirty="0"/>
              <a:t> </a:t>
            </a:r>
            <a:r>
              <a:rPr lang="en-US" i="1" dirty="0" err="1"/>
              <a:t>sentidos</a:t>
            </a:r>
            <a:r>
              <a:rPr lang="en-US" i="1" dirty="0"/>
              <a:t>!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- My mom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B78942-D421-3508-FDAF-FEBBCD3D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6" y="1955246"/>
            <a:ext cx="5436243" cy="55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7BFCCB-7AFB-AECB-E448-E2F56E2A4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924428"/>
              </p:ext>
            </p:extLst>
          </p:nvPr>
        </p:nvGraphicFramePr>
        <p:xfrm>
          <a:off x="5861049" y="1522657"/>
          <a:ext cx="9211733" cy="614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6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0FF7F-CB91-8904-83FA-372E7D2C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802" y="-110"/>
            <a:ext cx="8168311" cy="1846659"/>
          </a:xfrm>
        </p:spPr>
        <p:txBody>
          <a:bodyPr/>
          <a:lstStyle/>
          <a:p>
            <a:pPr algn="ctr"/>
            <a:r>
              <a:rPr lang="en-US" b="1" dirty="0"/>
              <a:t>Spontaneous Embodiment</a:t>
            </a:r>
          </a:p>
        </p:txBody>
      </p:sp>
      <p:pic>
        <p:nvPicPr>
          <p:cNvPr id="4" name="Picture 3" descr="A drawing of hands with different gestures&#10;&#10;Description automatically generated with medium confidence">
            <a:extLst>
              <a:ext uri="{FF2B5EF4-FFF2-40B4-BE49-F238E27FC236}">
                <a16:creationId xmlns:a16="http://schemas.microsoft.com/office/drawing/2014/main" id="{7A60E1DE-5C88-2774-68E7-91D14B38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33"/>
          <a:stretch/>
        </p:blipFill>
        <p:spPr bwMode="auto">
          <a:xfrm>
            <a:off x="4650827" y="2331531"/>
            <a:ext cx="5138657" cy="353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DF678-2D91-EAF5-6635-C5570E4BC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01" r="3765" b="17749"/>
          <a:stretch/>
        </p:blipFill>
        <p:spPr bwMode="auto">
          <a:xfrm>
            <a:off x="215601" y="2136556"/>
            <a:ext cx="4491029" cy="133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88246-907F-DF86-948F-2215324C2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1" t="56295" r="19744" b="6311"/>
          <a:stretch/>
        </p:blipFill>
        <p:spPr bwMode="auto">
          <a:xfrm>
            <a:off x="445688" y="4503540"/>
            <a:ext cx="4163937" cy="1645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055F3-EF5D-3022-9BB2-73B37480A2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9" t="48158" r="3462"/>
          <a:stretch/>
        </p:blipFill>
        <p:spPr bwMode="auto">
          <a:xfrm>
            <a:off x="9331721" y="1985009"/>
            <a:ext cx="3468380" cy="1483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6517C-6B33-F683-D8E8-B90AB2120F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58" t="37392"/>
          <a:stretch/>
        </p:blipFill>
        <p:spPr bwMode="auto">
          <a:xfrm>
            <a:off x="10392229" y="4016057"/>
            <a:ext cx="2711227" cy="2534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210-EA5C-AADD-5398-1BFEC8F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258929"/>
            <a:ext cx="12561453" cy="1661993"/>
          </a:xfrm>
        </p:spPr>
        <p:txBody>
          <a:bodyPr/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Intentional Embodiment:</a:t>
            </a:r>
            <a:br>
              <a:rPr lang="en-US" sz="4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US" sz="4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“</a:t>
            </a:r>
            <a:r>
              <a:rPr lang="en-US" sz="4800" b="1" dirty="0">
                <a:latin typeface="Times New Roman" panose="02020603050405020304" pitchFamily="18" charset="0"/>
                <a:ea typeface="Aptos" panose="020B0004020202020204" pitchFamily="34" charset="0"/>
              </a:rPr>
              <a:t>B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efriend the concept”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(van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Dormolen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&amp;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Arcavi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, 2000,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p. 15)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CFB687-633E-DC79-1208-CFCF25505319}"/>
              </a:ext>
            </a:extLst>
          </p:cNvPr>
          <p:cNvGraphicFramePr/>
          <p:nvPr/>
        </p:nvGraphicFramePr>
        <p:xfrm>
          <a:off x="2438399" y="1954987"/>
          <a:ext cx="7828037" cy="503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0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C800BB-B27E-5A2F-58AB-573FF7A5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701" y="1966389"/>
            <a:ext cx="9744199" cy="2677656"/>
          </a:xfrm>
        </p:spPr>
        <p:txBody>
          <a:bodyPr/>
          <a:lstStyle/>
          <a:p>
            <a:r>
              <a:rPr lang="en-US" b="1" dirty="0"/>
              <a:t>Let’s Play: What is the sum of the interior angles of a Euclidean triangle?</a:t>
            </a:r>
          </a:p>
        </p:txBody>
      </p:sp>
    </p:spTree>
    <p:extLst>
      <p:ext uri="{BB962C8B-B14F-4D97-AF65-F5344CB8AC3E}">
        <p14:creationId xmlns:p14="http://schemas.microsoft.com/office/powerpoint/2010/main" val="30576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2C94D-878D-4643-4F50-9E59A2A43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BC0CE6-C1FB-F0AB-EFA3-140AB6B4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Game: How to Play!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D5CAA-1CB8-766F-AB81-85C8973DF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287199"/>
          </a:xfrm>
        </p:spPr>
        <p:txBody>
          <a:bodyPr/>
          <a:lstStyle/>
          <a:p>
            <a:r>
              <a:rPr lang="en-US" sz="2800" b="1" dirty="0"/>
              <a:t>Participants</a:t>
            </a:r>
          </a:p>
          <a:p>
            <a:pPr lvl="1"/>
            <a:r>
              <a:rPr lang="en-US" sz="2800" dirty="0"/>
              <a:t>What do you feel?</a:t>
            </a:r>
          </a:p>
          <a:p>
            <a:pPr lvl="1"/>
            <a:r>
              <a:rPr lang="en-US" sz="2800" dirty="0"/>
              <a:t>What is your experience?</a:t>
            </a:r>
          </a:p>
          <a:p>
            <a:pPr lvl="1"/>
            <a:r>
              <a:rPr lang="en-US" sz="2800" dirty="0"/>
              <a:t>Have Fun!</a:t>
            </a:r>
          </a:p>
          <a:p>
            <a:r>
              <a:rPr lang="en-US" sz="2800" b="1" dirty="0"/>
              <a:t>Observers</a:t>
            </a:r>
          </a:p>
          <a:p>
            <a:pPr lvl="1"/>
            <a:r>
              <a:rPr lang="en-US" sz="2800" dirty="0"/>
              <a:t>What do you see, hear, feel?</a:t>
            </a:r>
          </a:p>
          <a:p>
            <a:pPr lvl="1"/>
            <a:r>
              <a:rPr lang="en-US" sz="2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1718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6EA15B-5F41-A7DC-05B8-B1AC6FA6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701" y="2381887"/>
            <a:ext cx="9744199" cy="1846659"/>
          </a:xfrm>
        </p:spPr>
        <p:txBody>
          <a:bodyPr/>
          <a:lstStyle/>
          <a:p>
            <a:r>
              <a:rPr lang="en-US" b="1" dirty="0"/>
              <a:t>What did you learn? What else might you learn?</a:t>
            </a:r>
          </a:p>
        </p:txBody>
      </p:sp>
    </p:spTree>
    <p:extLst>
      <p:ext uri="{BB962C8B-B14F-4D97-AF65-F5344CB8AC3E}">
        <p14:creationId xmlns:p14="http://schemas.microsoft.com/office/powerpoint/2010/main" val="42486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0AFC-95EE-268D-05E8-066AAC4C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618" y="3619330"/>
            <a:ext cx="3840480" cy="533740"/>
          </a:xfrm>
        </p:spPr>
        <p:txBody>
          <a:bodyPr wrap="square" anchor="b">
            <a:noAutofit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LET’S PLAY!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0F85B-3AF2-2FBB-D50E-8F39CDEB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5900"/>
            <a:ext cx="7340600" cy="73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C0BE2C-59B1-3985-EE28-685839EE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796" y="0"/>
            <a:ext cx="8624408" cy="7772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382F2A-3288-6AE3-5BD2-93601AB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560" y="839869"/>
            <a:ext cx="3840480" cy="53374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Unit Circle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4722F3CB-1A09-F349-57CB-86AE3D014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9143" y="2173515"/>
            <a:ext cx="4268661" cy="2838854"/>
          </a:xfrm>
        </p:spPr>
        <p:txBody>
          <a:bodyPr/>
          <a:lstStyle/>
          <a:p>
            <a:r>
              <a:rPr lang="en-US" sz="2000" dirty="0"/>
              <a:t>Need </a:t>
            </a:r>
          </a:p>
          <a:p>
            <a:pPr marL="342900" indent="-342900">
              <a:buAutoNum type="arabicPeriod"/>
            </a:pPr>
            <a:r>
              <a:rPr lang="en-US" sz="2000" dirty="0"/>
              <a:t>Someone to act as center/origin</a:t>
            </a:r>
          </a:p>
          <a:p>
            <a:pPr marL="342900" indent="-342900">
              <a:buAutoNum type="arabicPeriod"/>
            </a:pPr>
            <a:r>
              <a:rPr lang="en-US" sz="2000" dirty="0"/>
              <a:t>16 people to act as the 16 points on the circle holding the rope</a:t>
            </a:r>
          </a:p>
          <a:p>
            <a:pPr marL="342900" indent="-342900">
              <a:buAutoNum type="arabicPeriod"/>
            </a:pPr>
            <a:r>
              <a:rPr lang="en-US" sz="2000" dirty="0"/>
              <a:t>Form a circle with radius of 1.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B7718-3BDA-B7B3-4FFF-F0F42228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449" y="634917"/>
            <a:ext cx="3840480" cy="533740"/>
          </a:xfrm>
        </p:spPr>
        <p:txBody>
          <a:bodyPr/>
          <a:lstStyle/>
          <a:p>
            <a:r>
              <a:rPr lang="en-US" b="1" dirty="0"/>
              <a:t>Making Right Triangles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40B0F-860B-E9F0-55DB-F61969348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02449" y="2151993"/>
            <a:ext cx="3840480" cy="3694473"/>
          </a:xfrm>
        </p:spPr>
        <p:txBody>
          <a:bodyPr/>
          <a:lstStyle/>
          <a:p>
            <a:r>
              <a:rPr lang="en-US" sz="2000" b="1" dirty="0"/>
              <a:t>Learning to Cooperate</a:t>
            </a:r>
          </a:p>
          <a:p>
            <a:endParaRPr lang="en-US" sz="2000" b="1" dirty="0"/>
          </a:p>
          <a:p>
            <a:r>
              <a:rPr lang="en-US" sz="2000" dirty="0"/>
              <a:t>Let’s go around the circle with center holding rope and extending to points on circle</a:t>
            </a:r>
          </a:p>
          <a:p>
            <a:endParaRPr lang="en-US" sz="2000" dirty="0"/>
          </a:p>
          <a:p>
            <a:r>
              <a:rPr lang="en-US" sz="2000" dirty="0"/>
              <a:t>Make a full turn.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74895E-CA50-C6C2-6E22-4EAD764DCB4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b="29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FF7B-D5A6-72B6-62F6-74E5363C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FBD6B-926A-6F42-045E-6484839C5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0560" y="569937"/>
            <a:ext cx="3840480" cy="6107441"/>
          </a:xfrm>
        </p:spPr>
        <p:txBody>
          <a:bodyPr/>
          <a:lstStyle/>
          <a:p>
            <a:r>
              <a:rPr lang="en-US" sz="2000" b="1" dirty="0"/>
              <a:t>Making Right Triangles</a:t>
            </a:r>
          </a:p>
          <a:p>
            <a:endParaRPr lang="en-US" sz="2000" b="1" dirty="0"/>
          </a:p>
          <a:p>
            <a:r>
              <a:rPr lang="en-US" sz="2000" dirty="0"/>
              <a:t>Let’s go around the circle with center holding rope and extending to points on circle but bring rope down to x-axis to create right triangles.</a:t>
            </a:r>
          </a:p>
          <a:p>
            <a:endParaRPr lang="en-US" sz="2000" dirty="0"/>
          </a:p>
          <a:p>
            <a:r>
              <a:rPr lang="en-US" sz="2000" dirty="0"/>
              <a:t>Start at 0 degrees and make a full turn.</a:t>
            </a:r>
          </a:p>
          <a:p>
            <a:endParaRPr lang="en-US" sz="2000" dirty="0"/>
          </a:p>
          <a:p>
            <a:r>
              <a:rPr lang="en-US" sz="2000" dirty="0"/>
              <a:t>Let’s keep track of base and height of triangle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6B9F2C-AC00-1917-B065-43E7807742F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b="29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6AC82B-1DB4-E245-B3C2-B139076A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83" y="3372184"/>
            <a:ext cx="6218824" cy="357471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ABCFC17-1181-7243-ACB3-EE1C6CF7013E}"/>
              </a:ext>
            </a:extLst>
          </p:cNvPr>
          <p:cNvSpPr/>
          <p:nvPr/>
        </p:nvSpPr>
        <p:spPr>
          <a:xfrm>
            <a:off x="406400" y="658586"/>
            <a:ext cx="4744357" cy="3227614"/>
          </a:xfrm>
          <a:prstGeom prst="clou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r>
              <a:rPr lang="en-US" sz="3200" dirty="0">
                <a:latin typeface="Chalkboard" panose="03050602040202020205" pitchFamily="66" charset="77"/>
                <a:ea typeface="Proxima Nova" charset="0"/>
                <a:cs typeface="Proxima Nova" charset="0"/>
              </a:rPr>
              <a:t>Please do …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6F13C35D-CB0D-5440-9286-BF916480E11F}"/>
              </a:ext>
            </a:extLst>
          </p:cNvPr>
          <p:cNvSpPr/>
          <p:nvPr/>
        </p:nvSpPr>
        <p:spPr>
          <a:xfrm>
            <a:off x="10764253" y="4908884"/>
            <a:ext cx="2646947" cy="1860884"/>
          </a:xfrm>
          <a:prstGeom prst="wedgeRect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  <a:ea typeface="Proxima Nova" charset="0"/>
                <a:cs typeface="Proxima Nova" charset="0"/>
              </a:rPr>
              <a:t>Thank you, Google for all the fun images!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2E9EC3-9215-3151-C524-3E759034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22" y="1002632"/>
            <a:ext cx="5377533" cy="3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5FCFB1BB-4133-2C18-B91C-8DEE7F73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52" y="982462"/>
            <a:ext cx="4862405" cy="923330"/>
          </a:xfrm>
        </p:spPr>
        <p:txBody>
          <a:bodyPr/>
          <a:lstStyle/>
          <a:p>
            <a:pPr algn="ctr"/>
            <a:r>
              <a:rPr lang="en-US" b="1" dirty="0"/>
              <a:t>Wonderings!</a:t>
            </a:r>
          </a:p>
        </p:txBody>
      </p:sp>
      <p:sp>
        <p:nvSpPr>
          <p:cNvPr id="5129" name="Content Placeholder 2">
            <a:extLst>
              <a:ext uri="{FF2B5EF4-FFF2-40B4-BE49-F238E27FC236}">
                <a16:creationId xmlns:a16="http://schemas.microsoft.com/office/drawing/2014/main" id="{397F9882-5233-3DDB-6AC4-75175178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452" y="2264229"/>
            <a:ext cx="5280948" cy="3990388"/>
          </a:xfrm>
        </p:spPr>
        <p:txBody>
          <a:bodyPr/>
          <a:lstStyle/>
          <a:p>
            <a:r>
              <a:rPr lang="en-US" sz="2400" dirty="0"/>
              <a:t>When we were not able to make a right triangle? Why did that happen?</a:t>
            </a:r>
          </a:p>
          <a:p>
            <a:r>
              <a:rPr lang="en-US" sz="2400" dirty="0"/>
              <a:t>If we are keeping track of base and height of a triangle, why do we have negative values for these “physical objects?”</a:t>
            </a:r>
          </a:p>
          <a:p>
            <a:r>
              <a:rPr lang="en-US" sz="2400" dirty="0"/>
              <a:t>What else did you notice?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EA0F10-9A95-C680-1B90-41B9F1420D7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/>
        </p:blipFill>
        <p:spPr bwMode="auto">
          <a:xfrm>
            <a:off x="2" y="191"/>
            <a:ext cx="7711707" cy="777201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787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0735-3282-E9CE-CBA4-34D2AD1C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24" y="6271547"/>
            <a:ext cx="13016751" cy="1455787"/>
          </a:xfrm>
        </p:spPr>
        <p:txBody>
          <a:bodyPr/>
          <a:lstStyle/>
          <a:p>
            <a:r>
              <a:rPr lang="en-US" b="1" dirty="0"/>
              <a:t>Defining Trigonometric Functions in Terms of </a:t>
            </a:r>
            <a:br>
              <a:rPr lang="en-US" b="1" dirty="0"/>
            </a:br>
            <a:r>
              <a:rPr lang="en-US" b="1" dirty="0"/>
              <a:t>Right Triangles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0A745-9BF1-190C-7FBA-2B9A3A500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90286"/>
            <a:ext cx="13817600" cy="6400800"/>
          </a:xfrm>
        </p:spPr>
        <p:txBody>
          <a:bodyPr/>
          <a:lstStyle/>
          <a:p>
            <a:endParaRPr lang="en-US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FE51E-C29D-750D-E125-4610B523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534"/>
            <a:ext cx="13817600" cy="36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CF0B76-BCC4-C8F9-970E-403DAB40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6" y="285778"/>
            <a:ext cx="5646057" cy="2400657"/>
          </a:xfrm>
        </p:spPr>
        <p:txBody>
          <a:bodyPr/>
          <a:lstStyle/>
          <a:p>
            <a:r>
              <a:rPr lang="en-US" b="1" dirty="0"/>
              <a:t>Trigonometric Functions in Terms of </a:t>
            </a:r>
            <a:br>
              <a:rPr lang="en-US" b="1" dirty="0"/>
            </a:br>
            <a:r>
              <a:rPr lang="en-US" b="1" dirty="0"/>
              <a:t>Unit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FFCF3A7-305C-152D-51F0-14E98CB51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744" y="3052261"/>
                <a:ext cx="5646057" cy="441197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𝑺𝒊𝒏𝒆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𝐶𝑜𝑠𝑒𝑐𝑎𝑛𝑡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𝐶𝑜𝑠𝑖𝑛𝑒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𝑆𝑒𝑐𝑎𝑛𝑡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𝑇𝑎𝑛𝑔𝑒𝑛𝑡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𝐶𝑜𝑡𝑎𝑛𝑔𝑒𝑛𝑡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FFCF3A7-305C-152D-51F0-14E98CB51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744" y="3052261"/>
                <a:ext cx="5646057" cy="44119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D05AFA36-0FD5-8023-A194-3F270AB8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b="2987"/>
          <a:stretch>
            <a:fillRect/>
          </a:stretch>
        </p:blipFill>
        <p:spPr bwMode="auto">
          <a:xfrm>
            <a:off x="6105893" y="608744"/>
            <a:ext cx="7711707" cy="65549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62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E75C7C-23B0-3B4E-FDF4-3272CDFFD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072" y="42470"/>
                <a:ext cx="12561453" cy="2445413"/>
              </a:xfrm>
            </p:spPr>
            <p:txBody>
              <a:bodyPr/>
              <a:lstStyle/>
              <a:p>
                <a:pPr algn="ctr"/>
                <a:r>
                  <a:rPr lang="en-US" b="1" dirty="0"/>
                  <a:t>Unraveling the Unit Circle</a:t>
                </a:r>
                <a:r>
                  <a:rPr lang="en-US" b="1" dirty="0">
                    <a:sym typeface="Wingdings" pitchFamily="2" charset="2"/>
                  </a:rPr>
                  <a:t> Sine Function</a:t>
                </a:r>
                <a:br>
                  <a:rPr lang="en-US" b="1" dirty="0">
                    <a:sym typeface="Wingdings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𝑺𝒊𝒏𝒆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br>
                  <a:rPr lang="en-US" sz="5400" dirty="0"/>
                </a:br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E75C7C-23B0-3B4E-FDF4-3272CDFFD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072" y="42470"/>
                <a:ext cx="12561453" cy="2445413"/>
              </a:xfrm>
              <a:blipFill>
                <a:blip r:embed="rId2"/>
                <a:stretch>
                  <a:fillRect l="-101" t="-4663" r="-1717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77709C7-88B9-20E2-B9B9-3D5A5CD5A66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28075" y="2487883"/>
                <a:ext cx="12561453" cy="4605171"/>
              </a:xfrm>
            </p:spPr>
            <p:txBody>
              <a:bodyPr/>
              <a:lstStyle/>
              <a:p>
                <a:r>
                  <a:rPr lang="en-US" sz="2400" dirty="0"/>
                  <a:t>Unit Circle </a:t>
                </a:r>
                <a:r>
                  <a:rPr lang="en-US" sz="2400" dirty="0">
                    <a:sym typeface="Wingdings" pitchFamily="2" charset="2"/>
                  </a:rPr>
                  <a:t> Graph (angle vs ratio)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What is the value of r?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Where should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be 0? Support reasoning!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Where should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be greater than 0? Support reasoning!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Where should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be less than 0? Support reasoning!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Let’s Unravel!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77709C7-88B9-20E2-B9B9-3D5A5CD5A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28075" y="2487883"/>
                <a:ext cx="12561453" cy="4605171"/>
              </a:xfrm>
              <a:blipFill>
                <a:blip r:embed="rId3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E5D7AB-0B45-7197-AEDA-DAF17C5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74263"/>
            <a:ext cx="12561453" cy="1846659"/>
          </a:xfrm>
        </p:spPr>
        <p:txBody>
          <a:bodyPr/>
          <a:lstStyle/>
          <a:p>
            <a:r>
              <a:rPr lang="en-US" dirty="0"/>
              <a:t>Unraveling the Unit Circle: What do you notice?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7B7D6-DCD8-0528-C40D-5779C279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11" y="2247547"/>
            <a:ext cx="11698974" cy="46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8D0296-47C0-CF79-C1BE-0947D3F4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701" y="2381887"/>
            <a:ext cx="9744199" cy="1846659"/>
          </a:xfrm>
        </p:spPr>
        <p:txBody>
          <a:bodyPr/>
          <a:lstStyle/>
          <a:p>
            <a:r>
              <a:rPr lang="en-US" b="1" dirty="0"/>
              <a:t>What did you learn? What else might you learn?</a:t>
            </a:r>
          </a:p>
        </p:txBody>
      </p:sp>
    </p:spTree>
    <p:extLst>
      <p:ext uri="{BB962C8B-B14F-4D97-AF65-F5344CB8AC3E}">
        <p14:creationId xmlns:p14="http://schemas.microsoft.com/office/powerpoint/2010/main" val="15709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B5CC-55FD-0AB4-0326-DE5457C3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45" y="982462"/>
            <a:ext cx="4862405" cy="166199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How does math move for you?</a:t>
            </a:r>
          </a:p>
        </p:txBody>
      </p:sp>
      <p:pic>
        <p:nvPicPr>
          <p:cNvPr id="7172" name="Picture 4" descr="A gold brain inside a metal head&#10;&#10;AI-generated content may be incorrect.">
            <a:extLst>
              <a:ext uri="{FF2B5EF4-FFF2-40B4-BE49-F238E27FC236}">
                <a16:creationId xmlns:a16="http://schemas.microsoft.com/office/drawing/2014/main" id="{D74462CA-A6FD-78A3-9080-5C7B8B9F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2" b="2"/>
          <a:stretch/>
        </p:blipFill>
        <p:spPr bwMode="auto">
          <a:xfrm>
            <a:off x="622300" y="3052763"/>
            <a:ext cx="4862513" cy="31638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170" name="Picture 2" descr="A close-up of hands forming a brain&#10;&#10;AI-generated content may be incorrect.">
            <a:extLst>
              <a:ext uri="{FF2B5EF4-FFF2-40B4-BE49-F238E27FC236}">
                <a16:creationId xmlns:a16="http://schemas.microsoft.com/office/drawing/2014/main" id="{BEAB2387-7E8A-6F12-E3C7-7627838B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5447" b="2"/>
          <a:stretch/>
        </p:blipFill>
        <p:spPr bwMode="auto">
          <a:xfrm>
            <a:off x="6105893" y="10"/>
            <a:ext cx="7711707" cy="77723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326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6D7ECCDD-084D-4265-A048-05DCE903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179" y="1820974"/>
            <a:ext cx="4862405" cy="4130451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Thank You!</a:t>
            </a:r>
            <a:br>
              <a:rPr lang="en-US" sz="2800" dirty="0"/>
            </a:br>
            <a:r>
              <a:rPr lang="en-US" sz="2800" dirty="0"/>
              <a:t>Thoughts?</a:t>
            </a:r>
            <a:br>
              <a:rPr lang="en-US" sz="2800" dirty="0"/>
            </a:br>
            <a:r>
              <a:rPr lang="en-US" sz="2800" dirty="0"/>
              <a:t>Questions?</a:t>
            </a:r>
            <a:br>
              <a:rPr lang="en-US" sz="2800" dirty="0"/>
            </a:br>
            <a:r>
              <a:rPr lang="en-US" sz="2800" dirty="0"/>
              <a:t>Wonderments?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Hortensia.soto@colostate.edu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F884A-1BFB-DFCA-7377-D27EBD17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63" r="16984" b="2"/>
          <a:stretch/>
        </p:blipFill>
        <p:spPr>
          <a:xfrm>
            <a:off x="2" y="10"/>
            <a:ext cx="7711707" cy="77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7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E1D828-1855-3DBF-1FED-B4D1E18C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75CE0-C990-B995-89E7-685CF6866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142" y="2501167"/>
            <a:ext cx="11036983" cy="3729037"/>
          </a:xfrm>
        </p:spPr>
        <p:txBody>
          <a:bodyPr anchor="t">
            <a:normAutofit/>
          </a:bodyPr>
          <a:lstStyle/>
          <a:p>
            <a:r>
              <a:rPr lang="en-US" sz="2800" dirty="0"/>
              <a:t>Introduce you to embodied cognition</a:t>
            </a:r>
          </a:p>
          <a:p>
            <a:r>
              <a:rPr lang="en-US" sz="2800" dirty="0"/>
              <a:t>Show case how to leverage it with salient concepts</a:t>
            </a:r>
          </a:p>
          <a:p>
            <a:r>
              <a:rPr lang="en-US" sz="2800" dirty="0"/>
              <a:t>Have fun!</a:t>
            </a:r>
          </a:p>
          <a:p>
            <a:endParaRPr lang="en-US" sz="2800" dirty="0"/>
          </a:p>
          <a:p>
            <a:r>
              <a:rPr lang="en-US" sz="2800" dirty="0"/>
              <a:t>PS … symbolism and formalism of math is important to me!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280A3-107A-8F82-3F84-2C98A5F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Play: What is a Circle?</a:t>
            </a:r>
          </a:p>
        </p:txBody>
      </p:sp>
    </p:spTree>
    <p:extLst>
      <p:ext uri="{BB962C8B-B14F-4D97-AF65-F5344CB8AC3E}">
        <p14:creationId xmlns:p14="http://schemas.microsoft.com/office/powerpoint/2010/main" val="12987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5EAE52-1EBE-4131-A8B0-27E491F1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Game: How to Play!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A5C9D-B328-8948-2E04-C3CB39F2E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287199"/>
          </a:xfrm>
        </p:spPr>
        <p:txBody>
          <a:bodyPr/>
          <a:lstStyle/>
          <a:p>
            <a:r>
              <a:rPr lang="en-US" sz="2800" b="1" dirty="0"/>
              <a:t>Participants</a:t>
            </a:r>
          </a:p>
          <a:p>
            <a:pPr lvl="1"/>
            <a:r>
              <a:rPr lang="en-US" sz="2800" dirty="0"/>
              <a:t>What do you feel?</a:t>
            </a:r>
          </a:p>
          <a:p>
            <a:pPr lvl="1"/>
            <a:r>
              <a:rPr lang="en-US" sz="2800" dirty="0"/>
              <a:t>What is your experience?</a:t>
            </a:r>
          </a:p>
          <a:p>
            <a:pPr lvl="1"/>
            <a:r>
              <a:rPr lang="en-US" sz="2800" dirty="0"/>
              <a:t>Have Fun!</a:t>
            </a:r>
          </a:p>
          <a:p>
            <a:r>
              <a:rPr lang="en-US" sz="2800" b="1" dirty="0"/>
              <a:t>Observers</a:t>
            </a:r>
          </a:p>
          <a:p>
            <a:pPr lvl="1"/>
            <a:r>
              <a:rPr lang="en-US" sz="2800" dirty="0"/>
              <a:t>What do you see, hear, feel?</a:t>
            </a:r>
          </a:p>
          <a:p>
            <a:pPr lvl="1"/>
            <a:r>
              <a:rPr lang="en-US" sz="2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366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E322-2170-3DD4-2453-9FC1E234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701" y="2381887"/>
            <a:ext cx="9744199" cy="1846659"/>
          </a:xfrm>
        </p:spPr>
        <p:txBody>
          <a:bodyPr/>
          <a:lstStyle/>
          <a:p>
            <a:r>
              <a:rPr lang="en-US" b="1" dirty="0"/>
              <a:t>What did you learn? What else might you learn?</a:t>
            </a:r>
          </a:p>
        </p:txBody>
      </p:sp>
    </p:spTree>
    <p:extLst>
      <p:ext uri="{BB962C8B-B14F-4D97-AF65-F5344CB8AC3E}">
        <p14:creationId xmlns:p14="http://schemas.microsoft.com/office/powerpoint/2010/main" val="14895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C34F-96D6-AA48-93CF-DB90698B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45" y="982462"/>
            <a:ext cx="4862405" cy="166199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Embodied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BA1C-F111-B24D-AE2E-497F1CD0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45" y="3052261"/>
            <a:ext cx="4862513" cy="316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halkboard" panose="03050602040202020205" pitchFamily="66" charset="77"/>
              </a:rPr>
              <a:t>Philosophy that describes reasoning as body-based stemming from experiences with the physical environment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AA4B8C5-336D-B24A-AA0C-9436374BB3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567"/>
          <a:stretch/>
        </p:blipFill>
        <p:spPr>
          <a:xfrm>
            <a:off x="6105893" y="10"/>
            <a:ext cx="7711707" cy="77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0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4A51D5-1B27-CEFF-805A-7C8E6C69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4" y="729261"/>
            <a:ext cx="3961956" cy="63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F0DD71-34DC-FAFE-3555-12F1F420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952" y="729260"/>
            <a:ext cx="4451281" cy="63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0A1C846-0516-388A-BA90-3C176128B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73962"/>
              </p:ext>
            </p:extLst>
          </p:nvPr>
        </p:nvGraphicFramePr>
        <p:xfrm>
          <a:off x="3474868" y="895544"/>
          <a:ext cx="6561207" cy="499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76264D-0C41-DC19-6770-F93A42F6F75F}"/>
              </a:ext>
            </a:extLst>
          </p:cNvPr>
          <p:cNvSpPr txBox="1"/>
          <p:nvPr/>
        </p:nvSpPr>
        <p:spPr>
          <a:xfrm>
            <a:off x="4867852" y="6266455"/>
            <a:ext cx="3775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Nemirovsky</a:t>
            </a:r>
            <a:r>
              <a:rPr lang="en-US" sz="2000" b="1" dirty="0">
                <a:solidFill>
                  <a:srgbClr val="FF0000"/>
                </a:solidFill>
              </a:rPr>
              <a:t> &amp; Ferrara,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A5F-6156-70AE-4F00-36EF8269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90" y="210104"/>
            <a:ext cx="12561453" cy="1846659"/>
          </a:xfrm>
        </p:spPr>
        <p:txBody>
          <a:bodyPr/>
          <a:lstStyle/>
          <a:p>
            <a:r>
              <a:rPr lang="en-US" b="1" dirty="0"/>
              <a:t>Forms of Embodiment and </a:t>
            </a:r>
            <a:br>
              <a:rPr lang="en-US" b="1" dirty="0"/>
            </a:br>
            <a:r>
              <a:rPr lang="en-US" b="1" dirty="0"/>
              <a:t>Student Learning </a:t>
            </a:r>
            <a:r>
              <a:rPr lang="en-US" sz="2000" dirty="0">
                <a:solidFill>
                  <a:srgbClr val="FF0000"/>
                </a:solidFill>
              </a:rPr>
              <a:t>(Nathan, 2021)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D95905-B986-E6FF-C2E3-4AA3799B6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332999"/>
              </p:ext>
            </p:extLst>
          </p:nvPr>
        </p:nvGraphicFramePr>
        <p:xfrm>
          <a:off x="628075" y="2363546"/>
          <a:ext cx="12560300" cy="510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0">
                  <a:extLst>
                    <a:ext uri="{9D8B030D-6E8A-4147-A177-3AD203B41FA5}">
                      <a16:colId xmlns:a16="http://schemas.microsoft.com/office/drawing/2014/main" val="2588196275"/>
                    </a:ext>
                  </a:extLst>
                </a:gridCol>
                <a:gridCol w="2008806">
                  <a:extLst>
                    <a:ext uri="{9D8B030D-6E8A-4147-A177-3AD203B41FA5}">
                      <a16:colId xmlns:a16="http://schemas.microsoft.com/office/drawing/2014/main" val="2049531649"/>
                    </a:ext>
                  </a:extLst>
                </a:gridCol>
                <a:gridCol w="2598821">
                  <a:extLst>
                    <a:ext uri="{9D8B030D-6E8A-4147-A177-3AD203B41FA5}">
                      <a16:colId xmlns:a16="http://schemas.microsoft.com/office/drawing/2014/main" val="4153195077"/>
                    </a:ext>
                  </a:extLst>
                </a:gridCol>
                <a:gridCol w="2928553">
                  <a:extLst>
                    <a:ext uri="{9D8B030D-6E8A-4147-A177-3AD203B41FA5}">
                      <a16:colId xmlns:a16="http://schemas.microsoft.com/office/drawing/2014/main" val="2397706351"/>
                    </a:ext>
                  </a:extLst>
                </a:gridCol>
                <a:gridCol w="2512060">
                  <a:extLst>
                    <a:ext uri="{9D8B030D-6E8A-4147-A177-3AD203B41FA5}">
                      <a16:colId xmlns:a16="http://schemas.microsoft.com/office/drawing/2014/main" val="2261291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Cognitive-Sensorimotor Transduction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8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Body form, movement &amp; 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Pragmatic actions; Metaphors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Finger 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Directed actions ←→Reasoning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Communities of practice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79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Pointing; Iconic; Metaphoric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Pointing to imagined or real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Metaphors &amp; Gesture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Turn taking; Collaborative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3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Instantiations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Enact movement on objects/diagrams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Cut, multiply, add for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Participatory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2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Materialist </a:t>
                      </a:r>
                      <a:r>
                        <a:rPr lang="en-US" b="1" dirty="0" err="1"/>
                        <a:t>Epistomology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Reification; Direct representations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Manipulatives;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Thought experiments; Functional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Groups/Teams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71158"/>
                  </a:ext>
                </a:extLst>
              </a:tr>
            </a:tbl>
          </a:graphicData>
        </a:graphic>
      </p:graphicFrame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3563B444-A1B9-168F-72C7-8F981DF5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567"/>
          <a:stretch/>
        </p:blipFill>
        <p:spPr>
          <a:xfrm>
            <a:off x="10879943" y="59377"/>
            <a:ext cx="2527300" cy="2108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6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4488</TotalTime>
  <Words>707</Words>
  <Application>Microsoft Macintosh PowerPoint</Application>
  <PresentationFormat>Custom</PresentationFormat>
  <Paragraphs>123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Chalkboard</vt:lpstr>
      <vt:lpstr>Franklin Gothic Book</vt:lpstr>
      <vt:lpstr>Proxima Nova</vt:lpstr>
      <vt:lpstr>Times New Roman</vt:lpstr>
      <vt:lpstr>Vitesse Light</vt:lpstr>
      <vt:lpstr>Wingdings</vt:lpstr>
      <vt:lpstr>Office Theme</vt:lpstr>
      <vt:lpstr>PowerPoint Presentation</vt:lpstr>
      <vt:lpstr>PowerPoint Presentation</vt:lpstr>
      <vt:lpstr>Goals</vt:lpstr>
      <vt:lpstr>Let’s Play: What is a Circle?</vt:lpstr>
      <vt:lpstr>Game: How to Play!</vt:lpstr>
      <vt:lpstr>What did you learn? What else might you learn?</vt:lpstr>
      <vt:lpstr>Embodied Cognition</vt:lpstr>
      <vt:lpstr>PowerPoint Presentation</vt:lpstr>
      <vt:lpstr>Forms of Embodiment and  Student Learning (Nathan, 2021)</vt:lpstr>
      <vt:lpstr>“Usen sus cinco sentidos!”  - My mom</vt:lpstr>
      <vt:lpstr>Spontaneous Embodiment</vt:lpstr>
      <vt:lpstr> Intentional Embodiment: “Befriend the concept” (van Dormolen &amp; Arcavi, 2000, p. 15)</vt:lpstr>
      <vt:lpstr>Let’s Play: What is the sum of the interior angles of a Euclidean triangle?</vt:lpstr>
      <vt:lpstr>Game: How to Play!</vt:lpstr>
      <vt:lpstr>What did you learn? What else might you learn?</vt:lpstr>
      <vt:lpstr>        LET’S PLAY!</vt:lpstr>
      <vt:lpstr>Unit Circle</vt:lpstr>
      <vt:lpstr>Making Right Triangles</vt:lpstr>
      <vt:lpstr>PowerPoint Presentation</vt:lpstr>
      <vt:lpstr>Wonderings!</vt:lpstr>
      <vt:lpstr>Defining Trigonometric Functions in Terms of  Right Triangles</vt:lpstr>
      <vt:lpstr>Trigonometric Functions in Terms of  Unit Circle</vt:lpstr>
      <vt:lpstr>Unraveling the Unit Circle Sine Function Sine α=y/r </vt:lpstr>
      <vt:lpstr>Unraveling the Unit Circle: What do you notice?</vt:lpstr>
      <vt:lpstr>What did you learn? What else might you learn?</vt:lpstr>
      <vt:lpstr>How does math move for you?</vt:lpstr>
      <vt:lpstr>Thank You! Thoughts? Questions? Wonderments?  Hortensia.soto@colostate.edu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Soto,Hortensia</cp:lastModifiedBy>
  <cp:revision>207</cp:revision>
  <dcterms:created xsi:type="dcterms:W3CDTF">2015-06-30T23:05:53Z</dcterms:created>
  <dcterms:modified xsi:type="dcterms:W3CDTF">2025-04-08T02:08:55Z</dcterms:modified>
</cp:coreProperties>
</file>